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60" autoAdjust="0"/>
  </p:normalViewPr>
  <p:slideViewPr>
    <p:cSldViewPr>
      <p:cViewPr varScale="1">
        <p:scale>
          <a:sx n="57" d="100"/>
          <a:sy n="5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7F392-CD7F-42D3-AE01-07D373274BE1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5A93-80F8-402C-8992-87E1EEC42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za/article/Record-your-slide-show-in-PowerPoint-9d136e4a-9717-49ad-876e-77aeca9c17eb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forget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add Audio to your Presentation: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here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directions to record the 3-5 minute speech of you discussing the information in your PPT 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9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6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6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12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42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Speaker Notes Here: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minimum of 50-75 words in the speaker notes that expand your thoughts beyond what is on your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3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Speaker Notes Needed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5A93-80F8-402C-8992-87E1EEC42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C3801F-0740-4CB4-9C16-5686EBE6CB9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4651A3-BE09-44F6-883D-E6B5FF1BB2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COMS203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Unit 3 IP- </a:t>
            </a:r>
            <a:r>
              <a:rPr lang="en-US" dirty="0" smtClean="0"/>
              <a:t>Informative Oral Presentation</a:t>
            </a:r>
          </a:p>
          <a:p>
            <a:pPr algn="ctr"/>
            <a:r>
              <a:rPr lang="en-US" dirty="0" smtClean="0"/>
              <a:t>Your </a:t>
            </a:r>
            <a:r>
              <a:rPr lang="en-US" dirty="0" smtClean="0"/>
              <a:t>Name 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Include your opener </a:t>
            </a:r>
            <a:endParaRPr lang="en-US" sz="3600" dirty="0"/>
          </a:p>
          <a:p>
            <a:pPr lvl="1"/>
            <a:r>
              <a:rPr lang="en-US" sz="2400" dirty="0"/>
              <a:t>Include your thesis </a:t>
            </a:r>
            <a:endParaRPr lang="en-US" sz="36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first main point- Include supporting points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 of the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second </a:t>
            </a:r>
            <a:r>
              <a:rPr lang="en-US" dirty="0"/>
              <a:t>main point- Include supporting points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3880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third </a:t>
            </a:r>
            <a:r>
              <a:rPr lang="en-US" dirty="0"/>
              <a:t>main point- Include supporting points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35194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fourth </a:t>
            </a:r>
            <a:r>
              <a:rPr lang="en-US" dirty="0"/>
              <a:t>main point- Include supporting points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Optional Slide: Title </a:t>
            </a:r>
            <a:r>
              <a:rPr lang="en-US" dirty="0"/>
              <a:t>of the Slide</a:t>
            </a:r>
          </a:p>
        </p:txBody>
      </p:sp>
    </p:spTree>
    <p:extLst>
      <p:ext uri="{BB962C8B-B14F-4D97-AF65-F5344CB8AC3E}">
        <p14:creationId xmlns:p14="http://schemas.microsoft.com/office/powerpoint/2010/main" val="2122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fifth </a:t>
            </a:r>
            <a:r>
              <a:rPr lang="en-US" dirty="0"/>
              <a:t>main point- Include supporting points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Optional Slide: Title </a:t>
            </a:r>
            <a:r>
              <a:rPr lang="en-US" dirty="0"/>
              <a:t>of the Slide</a:t>
            </a:r>
          </a:p>
        </p:txBody>
      </p:sp>
    </p:spTree>
    <p:extLst>
      <p:ext uri="{BB962C8B-B14F-4D97-AF65-F5344CB8AC3E}">
        <p14:creationId xmlns:p14="http://schemas.microsoft.com/office/powerpoint/2010/main" val="40820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Restates </a:t>
            </a:r>
            <a:r>
              <a:rPr lang="en-US" dirty="0"/>
              <a:t>the thesis, summarize key points of the presentation, and be sure to leave your audience with a final thought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references here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317</Words>
  <Application>Microsoft Office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COMS203 </vt:lpstr>
      <vt:lpstr>Introduction</vt:lpstr>
      <vt:lpstr>Title of the Slide</vt:lpstr>
      <vt:lpstr>Title of the Slide</vt:lpstr>
      <vt:lpstr>Title of the Slide</vt:lpstr>
      <vt:lpstr>Optional Slide: Title of the Slide</vt:lpstr>
      <vt:lpstr>Optional Slide: Title of the Slide</vt:lpstr>
      <vt:lpstr>Conclusion</vt:lpstr>
      <vt:lpstr>References </vt:lpstr>
    </vt:vector>
  </TitlesOfParts>
  <Company>Career Education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COMS203</dc:title>
  <dc:creator>Christina Garcia</dc:creator>
  <cp:lastModifiedBy>Christina Garcia</cp:lastModifiedBy>
  <cp:revision>6</cp:revision>
  <dcterms:created xsi:type="dcterms:W3CDTF">2016-05-05T17:20:21Z</dcterms:created>
  <dcterms:modified xsi:type="dcterms:W3CDTF">2016-05-26T17:02:18Z</dcterms:modified>
</cp:coreProperties>
</file>