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EA006-7C19-45B4-B55B-BA20E98F9B80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59D50-EBCB-408E-B739-EC395E7A1A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9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speaker</a:t>
            </a:r>
            <a:r>
              <a:rPr lang="en-US" baseline="0" dirty="0" smtClean="0"/>
              <a:t> notes necessary.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0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</a:t>
            </a:r>
            <a:r>
              <a:rPr lang="en-US" baseline="0" dirty="0" smtClean="0"/>
              <a:t> your Speaker Notes here.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72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</a:t>
            </a:r>
            <a:r>
              <a:rPr lang="en-US" baseline="0" dirty="0" smtClean="0"/>
              <a:t> your Speaker Notes here.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25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</a:t>
            </a:r>
            <a:r>
              <a:rPr lang="en-US" baseline="0" dirty="0" smtClean="0"/>
              <a:t> your Speaker Notes here.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03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</a:t>
            </a:r>
            <a:r>
              <a:rPr lang="en-US" baseline="0" dirty="0" smtClean="0"/>
              <a:t> your Speaker Notes here.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222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Type</a:t>
            </a:r>
            <a:r>
              <a:rPr lang="en-US" baseline="0" dirty="0" smtClean="0"/>
              <a:t> your Speaker Notes here.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222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speaker notes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59D50-EBCB-408E-B739-EC395E7A1A8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6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3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7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95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8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4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0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4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901E-78A7-4DF5-9314-4D4F4C38EBA9}" type="datetimeFigureOut">
              <a:rPr lang="en-US" smtClean="0"/>
              <a:t>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3B9D-B15D-43EE-809B-652B3F92BC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Messages and Themes of</a:t>
            </a:r>
            <a:br>
              <a:rPr lang="en-US" dirty="0" smtClean="0"/>
            </a:br>
            <a:r>
              <a:rPr lang="en-US" i="1" dirty="0" err="1" smtClean="0"/>
              <a:t>Canterville</a:t>
            </a:r>
            <a:r>
              <a:rPr lang="en-US" i="1" dirty="0" smtClean="0"/>
              <a:t> Ghost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LITR201: Unit 2 IP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5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</a:t>
            </a:r>
            <a:r>
              <a:rPr lang="en-US" dirty="0" smtClean="0"/>
              <a:t>six </a:t>
            </a:r>
            <a:r>
              <a:rPr lang="en-US" dirty="0"/>
              <a:t>characters named </a:t>
            </a:r>
            <a:r>
              <a:rPr lang="en-US" dirty="0" smtClean="0"/>
              <a:t>present in this chapter? </a:t>
            </a:r>
          </a:p>
          <a:p>
            <a:r>
              <a:rPr lang="en-US" dirty="0" smtClean="0"/>
              <a:t> </a:t>
            </a:r>
            <a:r>
              <a:rPr lang="en-US" dirty="0"/>
              <a:t>What can you tell about them based on their names alone?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the author reveal any other details about these characters?</a:t>
            </a:r>
          </a:p>
        </p:txBody>
      </p:sp>
    </p:spTree>
    <p:extLst>
      <p:ext uri="{BB962C8B-B14F-4D97-AF65-F5344CB8AC3E}">
        <p14:creationId xmlns:p14="http://schemas.microsoft.com/office/powerpoint/2010/main" val="345098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the details the author provides, what do you learn </a:t>
            </a:r>
            <a:r>
              <a:rPr lang="en-US" dirty="0" err="1" smtClean="0"/>
              <a:t>Canterville</a:t>
            </a:r>
            <a:r>
              <a:rPr lang="en-US" dirty="0" smtClean="0"/>
              <a:t> Chase?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this sound like a place you have ever visited?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41939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the language. Do you think this story takes place in a modern time?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77452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telling the story? What is the point of view?</a:t>
            </a:r>
          </a:p>
        </p:txBody>
      </p:sp>
    </p:spTree>
    <p:extLst>
      <p:ext uri="{BB962C8B-B14F-4D97-AF65-F5344CB8AC3E}">
        <p14:creationId xmlns:p14="http://schemas.microsoft.com/office/powerpoint/2010/main" val="321507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this passage, are you interested in reading more of this story?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98558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4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185</Words>
  <Application>Microsoft Office PowerPoint</Application>
  <PresentationFormat>On-screen Show (4:3)</PresentationFormat>
  <Paragraphs>31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Key Messages and Themes of Canterville Ghost </vt:lpstr>
      <vt:lpstr>Characters</vt:lpstr>
      <vt:lpstr>Location</vt:lpstr>
      <vt:lpstr>Language</vt:lpstr>
      <vt:lpstr>Point of View</vt:lpstr>
      <vt:lpstr>Engaging</vt:lpstr>
      <vt:lpstr>References </vt:lpstr>
    </vt:vector>
  </TitlesOfParts>
  <Company>Career Education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Messages and Themes</dc:title>
  <dc:creator>Shelley Korth</dc:creator>
  <cp:lastModifiedBy>Beth Waddill</cp:lastModifiedBy>
  <cp:revision>7</cp:revision>
  <dcterms:created xsi:type="dcterms:W3CDTF">2015-09-17T20:33:05Z</dcterms:created>
  <dcterms:modified xsi:type="dcterms:W3CDTF">2017-02-07T22:52:18Z</dcterms:modified>
</cp:coreProperties>
</file>