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5"/>
  </p:notesMasterIdLst>
  <p:sldIdLst>
    <p:sldId id="265" r:id="rId2"/>
    <p:sldId id="268" r:id="rId3"/>
    <p:sldId id="275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72816" autoAdjust="0"/>
  </p:normalViewPr>
  <p:slideViewPr>
    <p:cSldViewPr>
      <p:cViewPr varScale="1">
        <p:scale>
          <a:sx n="66" d="100"/>
          <a:sy n="66" d="100"/>
        </p:scale>
        <p:origin x="179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8523B-FFD5-413B-8368-2F7593F975EE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764F4-A4B1-4704-9087-F0221EFE2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34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 SPEAKER NOTES here:</a:t>
            </a:r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3. </a:t>
            </a:r>
          </a:p>
          <a:p>
            <a:r>
              <a:rPr lang="en-US" baseline="0" dirty="0" smtClean="0"/>
              <a:t>4,</a:t>
            </a:r>
          </a:p>
          <a:p>
            <a:r>
              <a:rPr lang="en-US" baseline="0" dirty="0" smtClean="0"/>
              <a:t>Etc.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764F4-A4B1-4704-9087-F0221EFE2C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133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 SPEAKER NOTES here:</a:t>
            </a:r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3. </a:t>
            </a:r>
          </a:p>
          <a:p>
            <a:r>
              <a:rPr lang="en-US" baseline="0" dirty="0" smtClean="0"/>
              <a:t>4,</a:t>
            </a:r>
          </a:p>
          <a:p>
            <a:r>
              <a:rPr lang="en-US" baseline="0" dirty="0" smtClean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764F4-A4B1-4704-9087-F0221EFE2C7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371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 SPEAKER NOTES here:</a:t>
            </a:r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3. </a:t>
            </a:r>
          </a:p>
          <a:p>
            <a:r>
              <a:rPr lang="en-US" baseline="0" dirty="0" smtClean="0"/>
              <a:t>4,</a:t>
            </a:r>
          </a:p>
          <a:p>
            <a:r>
              <a:rPr lang="en-US" baseline="0" dirty="0" smtClean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764F4-A4B1-4704-9087-F0221EFE2C7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077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 SPEAKER NOTES here:</a:t>
            </a:r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3. </a:t>
            </a:r>
          </a:p>
          <a:p>
            <a:r>
              <a:rPr lang="en-US" baseline="0" dirty="0" smtClean="0"/>
              <a:t>4,</a:t>
            </a:r>
          </a:p>
          <a:p>
            <a:r>
              <a:rPr lang="en-US" baseline="0" dirty="0" smtClean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764F4-A4B1-4704-9087-F0221EFE2C7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980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 SPEAKER NOTES here:</a:t>
            </a:r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3. </a:t>
            </a:r>
          </a:p>
          <a:p>
            <a:r>
              <a:rPr lang="en-US" baseline="0" dirty="0" smtClean="0"/>
              <a:t>4,</a:t>
            </a:r>
          </a:p>
          <a:p>
            <a:r>
              <a:rPr lang="en-US" baseline="0" dirty="0" smtClean="0"/>
              <a:t>Etc.</a:t>
            </a:r>
          </a:p>
          <a:p>
            <a:endParaRPr lang="en-US" baseline="0" dirty="0" smtClean="0"/>
          </a:p>
          <a:p>
            <a:r>
              <a:rPr lang="en-US" i="1" baseline="0" dirty="0" smtClean="0">
                <a:solidFill>
                  <a:srgbClr val="C00000"/>
                </a:solidFill>
              </a:rPr>
              <a:t>(See AIU’s APA Guide in the AIU Library for examples of reference citations and common citation examples.)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764F4-A4B1-4704-9087-F0221EFE2C7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53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SPEAKER NOTES here:</a:t>
            </a:r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3. </a:t>
            </a:r>
          </a:p>
          <a:p>
            <a:r>
              <a:rPr lang="en-US" baseline="0" dirty="0" smtClean="0"/>
              <a:t>4,</a:t>
            </a:r>
          </a:p>
          <a:p>
            <a:r>
              <a:rPr lang="en-US" baseline="0" dirty="0" smtClean="0"/>
              <a:t>Etc.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(</a:t>
            </a:r>
            <a:r>
              <a:rPr lang="en-US" i="1" dirty="0" smtClean="0">
                <a:solidFill>
                  <a:srgbClr val="C00000"/>
                </a:solidFill>
              </a:rPr>
              <a:t>Place your detailed </a:t>
            </a:r>
            <a:r>
              <a:rPr lang="en-US" i="1" baseline="0" dirty="0" smtClean="0">
                <a:solidFill>
                  <a:srgbClr val="C00000"/>
                </a:solidFill>
              </a:rPr>
              <a:t> information and </a:t>
            </a:r>
            <a:r>
              <a:rPr lang="en-US" i="1" dirty="0" smtClean="0">
                <a:solidFill>
                  <a:srgbClr val="C00000"/>
                </a:solidFill>
              </a:rPr>
              <a:t>comments </a:t>
            </a:r>
            <a:r>
              <a:rPr lang="en-US" i="1" baseline="0" dirty="0" smtClean="0">
                <a:solidFill>
                  <a:srgbClr val="C00000"/>
                </a:solidFill>
              </a:rPr>
              <a:t> from your research here i</a:t>
            </a:r>
            <a:r>
              <a:rPr lang="en-US" i="1" dirty="0" smtClean="0">
                <a:solidFill>
                  <a:srgbClr val="C00000"/>
                </a:solidFill>
              </a:rPr>
              <a:t>n the notes boxes.  Your</a:t>
            </a:r>
            <a:r>
              <a:rPr lang="en-US" i="1" baseline="0" dirty="0" smtClean="0">
                <a:solidFill>
                  <a:srgbClr val="C00000"/>
                </a:solidFill>
              </a:rPr>
              <a:t> slides and t</a:t>
            </a:r>
            <a:r>
              <a:rPr lang="en-US" i="1" dirty="0" smtClean="0">
                <a:solidFill>
                  <a:srgbClr val="C00000"/>
                </a:solidFill>
              </a:rPr>
              <a:t>he</a:t>
            </a:r>
            <a:r>
              <a:rPr lang="en-US" i="1" baseline="0" dirty="0" smtClean="0">
                <a:solidFill>
                  <a:srgbClr val="C00000"/>
                </a:solidFill>
              </a:rPr>
              <a:t> research you do for your Unit 3 Submission Assignment provide the foundation for your Unit 4 Submission Assignment. )</a:t>
            </a:r>
            <a:endParaRPr lang="en-US" i="1" dirty="0" smtClean="0">
              <a:solidFill>
                <a:srgbClr val="C00000"/>
              </a:solidFill>
            </a:endParaRP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764F4-A4B1-4704-9087-F0221EFE2C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01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 SPEAKER NOTES here:</a:t>
            </a:r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3. </a:t>
            </a:r>
          </a:p>
          <a:p>
            <a:r>
              <a:rPr lang="en-US" baseline="0" dirty="0" smtClean="0"/>
              <a:t>4,</a:t>
            </a:r>
          </a:p>
          <a:p>
            <a:r>
              <a:rPr lang="en-US" baseline="0" dirty="0" smtClean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764F4-A4B1-4704-9087-F0221EFE2C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82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 SPEAKER NOTES here:</a:t>
            </a:r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3. </a:t>
            </a:r>
          </a:p>
          <a:p>
            <a:r>
              <a:rPr lang="en-US" baseline="0" dirty="0" smtClean="0"/>
              <a:t>4,</a:t>
            </a:r>
          </a:p>
          <a:p>
            <a:r>
              <a:rPr lang="en-US" baseline="0" dirty="0" smtClean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764F4-A4B1-4704-9087-F0221EFE2C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67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 SPEAKER NOTES here:</a:t>
            </a:r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3. </a:t>
            </a:r>
          </a:p>
          <a:p>
            <a:r>
              <a:rPr lang="en-US" baseline="0" dirty="0" smtClean="0"/>
              <a:t>4,</a:t>
            </a:r>
          </a:p>
          <a:p>
            <a:r>
              <a:rPr lang="en-US" baseline="0" dirty="0" smtClean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764F4-A4B1-4704-9087-F0221EFE2C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56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 SPEAKER NOTES here:</a:t>
            </a:r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3. </a:t>
            </a:r>
          </a:p>
          <a:p>
            <a:r>
              <a:rPr lang="en-US" baseline="0" dirty="0" smtClean="0"/>
              <a:t>4,</a:t>
            </a:r>
          </a:p>
          <a:p>
            <a:r>
              <a:rPr lang="en-US" baseline="0" dirty="0" smtClean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764F4-A4B1-4704-9087-F0221EFE2C7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01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 SPEAKER NOTES here:</a:t>
            </a:r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3. </a:t>
            </a:r>
          </a:p>
          <a:p>
            <a:r>
              <a:rPr lang="en-US" baseline="0" dirty="0" smtClean="0"/>
              <a:t>4,</a:t>
            </a:r>
          </a:p>
          <a:p>
            <a:r>
              <a:rPr lang="en-US" baseline="0" dirty="0" smtClean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764F4-A4B1-4704-9087-F0221EFE2C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281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 SPEAKER NOTES here:</a:t>
            </a:r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3. </a:t>
            </a:r>
          </a:p>
          <a:p>
            <a:r>
              <a:rPr lang="en-US" baseline="0" dirty="0" smtClean="0"/>
              <a:t>4,</a:t>
            </a:r>
          </a:p>
          <a:p>
            <a:r>
              <a:rPr lang="en-US" baseline="0" dirty="0" smtClean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764F4-A4B1-4704-9087-F0221EFE2C7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35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 SPEAKER NOTES here:</a:t>
            </a:r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3. </a:t>
            </a:r>
          </a:p>
          <a:p>
            <a:r>
              <a:rPr lang="en-US" baseline="0" dirty="0" smtClean="0"/>
              <a:t>4,</a:t>
            </a:r>
          </a:p>
          <a:p>
            <a:r>
              <a:rPr lang="en-US" baseline="0" dirty="0" smtClean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764F4-A4B1-4704-9087-F0221EFE2C7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05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A65-79B0-40E9-87EC-9EE165FE8604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430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A65-79B0-40E9-87EC-9EE165FE8604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68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A65-79B0-40E9-87EC-9EE165FE8604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3398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A65-79B0-40E9-87EC-9EE165FE8604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142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A65-79B0-40E9-87EC-9EE165FE8604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7553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A65-79B0-40E9-87EC-9EE165FE8604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394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A65-79B0-40E9-87EC-9EE165FE8604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583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A65-79B0-40E9-87EC-9EE165FE8604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6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A65-79B0-40E9-87EC-9EE165FE8604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377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A65-79B0-40E9-87EC-9EE165FE8604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8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A65-79B0-40E9-87EC-9EE165FE8604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25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A65-79B0-40E9-87EC-9EE165FE8604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959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A65-79B0-40E9-87EC-9EE165FE8604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7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A65-79B0-40E9-87EC-9EE165FE8604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870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A65-79B0-40E9-87EC-9EE165FE8604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77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0A65-79B0-40E9-87EC-9EE165FE8604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39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20A65-79B0-40E9-87EC-9EE165FE8604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16E3836-065A-4215-9DC0-6D9026D864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20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66800" y="15240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Title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3048000"/>
            <a:ext cx="8610600" cy="1854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Name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American InterContinental University 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Class, Section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58001" cy="13208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Content Slide 8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0400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Insert text here: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Insert text here :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</a:t>
            </a:r>
            <a:r>
              <a:rPr lang="en-US" dirty="0" smtClean="0"/>
              <a:t>here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1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58001" cy="13208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Content Slide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0400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Insert text here: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Insert text here :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</a:t>
            </a:r>
            <a:r>
              <a:rPr lang="en-US" dirty="0" smtClean="0"/>
              <a:t>here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9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58001" cy="13208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Content Slide 10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0400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Insert text here: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Insert text here :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</a:t>
            </a:r>
            <a:r>
              <a:rPr lang="en-US" dirty="0" smtClean="0"/>
              <a:t>here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1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82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References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000" dirty="0" smtClean="0"/>
              <a:t>Insert text here: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45330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>
                <a:solidFill>
                  <a:srgbClr val="C00000"/>
                </a:solidFill>
              </a:rPr>
              <a:t>(See AIU’s APA Guide in the AIU Library for examples of reference citations and common citation examples</a:t>
            </a:r>
            <a:r>
              <a:rPr lang="en-US" i="1" dirty="0" smtClean="0">
                <a:solidFill>
                  <a:srgbClr val="C00000"/>
                </a:solidFill>
              </a:rPr>
              <a:t>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C00000"/>
                </a:solidFill>
              </a:rPr>
              <a:t>Click on the Library tab in the menu bar.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C00000"/>
                </a:solidFill>
              </a:rPr>
              <a:t>Then, Click on Citation Resources)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66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58001" cy="13208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Introduction/Purpose of Presentation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0400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Insert text here: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Insert text here :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</a:t>
            </a:r>
            <a:r>
              <a:rPr lang="en-US" dirty="0" smtClean="0"/>
              <a:t>here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50292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(Use bullet points with simple phrases or short sentences in the body of the slides. )</a:t>
            </a:r>
          </a:p>
          <a:p>
            <a:endParaRPr lang="en-US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(Place your detailed research comments in the notes boxes underneath your slides.)</a:t>
            </a:r>
            <a:endParaRPr lang="en-US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80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58001" cy="13208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Content Slide 1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0400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Insert text here: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Insert text here :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</a:t>
            </a:r>
            <a:r>
              <a:rPr lang="en-US" dirty="0" smtClean="0"/>
              <a:t>here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69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58001" cy="13208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Content Slide 2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0400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Insert text here: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Insert text here :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</a:t>
            </a:r>
            <a:r>
              <a:rPr lang="en-US" dirty="0" smtClean="0"/>
              <a:t>here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26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58001" cy="13208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Content Slide 3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0400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Insert text here: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Insert text here :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</a:t>
            </a:r>
            <a:r>
              <a:rPr lang="en-US" dirty="0" smtClean="0"/>
              <a:t>here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7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58001" cy="13208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Content Slide 4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0400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Insert text here: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Insert text here :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</a:t>
            </a:r>
            <a:r>
              <a:rPr lang="en-US" dirty="0" smtClean="0"/>
              <a:t>here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72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58001" cy="13208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Content Slide 5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0400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Insert text here: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Insert text here :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</a:t>
            </a:r>
            <a:r>
              <a:rPr lang="en-US" dirty="0" smtClean="0"/>
              <a:t>here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16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58001" cy="13208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Content Slide 6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0400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Insert text here: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Insert text here :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</a:t>
            </a:r>
            <a:r>
              <a:rPr lang="en-US" dirty="0" smtClean="0"/>
              <a:t>here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13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58001" cy="13208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Content Slide 7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0400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Insert text here: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Insert text here :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here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Insert text </a:t>
            </a:r>
            <a:r>
              <a:rPr lang="en-US" dirty="0" smtClean="0"/>
              <a:t>here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08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678</TotalTime>
  <Words>602</Words>
  <Application>Microsoft Office PowerPoint</Application>
  <PresentationFormat>On-screen Show (4:3)</PresentationFormat>
  <Paragraphs>184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Introduction/Purpose of Presentation</vt:lpstr>
      <vt:lpstr>Content Slide 1</vt:lpstr>
      <vt:lpstr>Content Slide 2</vt:lpstr>
      <vt:lpstr>Content Slide 3</vt:lpstr>
      <vt:lpstr>Content Slide 4</vt:lpstr>
      <vt:lpstr>Content Slide 5</vt:lpstr>
      <vt:lpstr>Content Slide 6</vt:lpstr>
      <vt:lpstr>Content Slide 7</vt:lpstr>
      <vt:lpstr>Content Slide 8</vt:lpstr>
      <vt:lpstr>Content Slide 9</vt:lpstr>
      <vt:lpstr>Content Slide 10</vt:lpstr>
      <vt:lpstr>References</vt:lpstr>
    </vt:vector>
  </TitlesOfParts>
  <Company>Career Education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Northern and Southern Colonies</dc:title>
  <dc:creator>CEC User</dc:creator>
  <cp:lastModifiedBy>Beth Waddill</cp:lastModifiedBy>
  <cp:revision>63</cp:revision>
  <dcterms:created xsi:type="dcterms:W3CDTF">2014-10-20T18:54:19Z</dcterms:created>
  <dcterms:modified xsi:type="dcterms:W3CDTF">2018-11-08T20:47:12Z</dcterms:modified>
</cp:coreProperties>
</file>