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notesMasterIdLst>
    <p:notesMasterId r:id="rId15"/>
  </p:notesMasterIdLst>
  <p:sldIdLst>
    <p:sldId id="265" r:id="rId2"/>
    <p:sldId id="268" r:id="rId3"/>
    <p:sldId id="275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76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2" autoAdjust="0"/>
    <p:restoredTop sz="72816" autoAdjust="0"/>
  </p:normalViewPr>
  <p:slideViewPr>
    <p:cSldViewPr>
      <p:cViewPr varScale="1">
        <p:scale>
          <a:sx n="53" d="100"/>
          <a:sy n="53" d="100"/>
        </p:scale>
        <p:origin x="199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98523B-FFD5-413B-8368-2F7593F975EE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2764F4-A4B1-4704-9087-F0221EFE2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034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Insert  SPEAKER NOTES here:</a:t>
            </a:r>
          </a:p>
          <a:p>
            <a:r>
              <a:rPr lang="en-US" dirty="0" smtClean="0"/>
              <a:t>1.</a:t>
            </a:r>
          </a:p>
          <a:p>
            <a:r>
              <a:rPr lang="en-US" dirty="0" smtClean="0"/>
              <a:t>2.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3. </a:t>
            </a:r>
          </a:p>
          <a:p>
            <a:r>
              <a:rPr lang="en-US" baseline="0" dirty="0" smtClean="0"/>
              <a:t>4,</a:t>
            </a:r>
          </a:p>
          <a:p>
            <a:r>
              <a:rPr lang="en-US" baseline="0" dirty="0" smtClean="0"/>
              <a:t>Etc.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764F4-A4B1-4704-9087-F0221EFE2C7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2133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Insert  SPEAKER NOTES here:</a:t>
            </a:r>
          </a:p>
          <a:p>
            <a:r>
              <a:rPr lang="en-US" dirty="0" smtClean="0"/>
              <a:t>1.</a:t>
            </a:r>
          </a:p>
          <a:p>
            <a:r>
              <a:rPr lang="en-US" dirty="0" smtClean="0"/>
              <a:t>2.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3. </a:t>
            </a:r>
          </a:p>
          <a:p>
            <a:r>
              <a:rPr lang="en-US" baseline="0" dirty="0" smtClean="0"/>
              <a:t>4,</a:t>
            </a:r>
          </a:p>
          <a:p>
            <a:r>
              <a:rPr lang="en-US" baseline="0" dirty="0" smtClean="0"/>
              <a:t>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764F4-A4B1-4704-9087-F0221EFE2C7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0371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Insert  SPEAKER NOTES here:</a:t>
            </a:r>
          </a:p>
          <a:p>
            <a:r>
              <a:rPr lang="en-US" dirty="0" smtClean="0"/>
              <a:t>1.</a:t>
            </a:r>
          </a:p>
          <a:p>
            <a:r>
              <a:rPr lang="en-US" dirty="0" smtClean="0"/>
              <a:t>2.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3. </a:t>
            </a:r>
          </a:p>
          <a:p>
            <a:r>
              <a:rPr lang="en-US" baseline="0" dirty="0" smtClean="0"/>
              <a:t>4,</a:t>
            </a:r>
          </a:p>
          <a:p>
            <a:r>
              <a:rPr lang="en-US" baseline="0" dirty="0" smtClean="0"/>
              <a:t>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764F4-A4B1-4704-9087-F0221EFE2C7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8077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Insert  SPEAKER NOTES here:</a:t>
            </a:r>
          </a:p>
          <a:p>
            <a:r>
              <a:rPr lang="en-US" dirty="0" smtClean="0"/>
              <a:t>1.</a:t>
            </a:r>
          </a:p>
          <a:p>
            <a:r>
              <a:rPr lang="en-US" dirty="0" smtClean="0"/>
              <a:t>2.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3. </a:t>
            </a:r>
          </a:p>
          <a:p>
            <a:r>
              <a:rPr lang="en-US" baseline="0" dirty="0" smtClean="0"/>
              <a:t>4,</a:t>
            </a:r>
          </a:p>
          <a:p>
            <a:r>
              <a:rPr lang="en-US" baseline="0" dirty="0" smtClean="0"/>
              <a:t>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764F4-A4B1-4704-9087-F0221EFE2C7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980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Insert  SPEAKER NOTES here:</a:t>
            </a:r>
          </a:p>
          <a:p>
            <a:r>
              <a:rPr lang="en-US" dirty="0" smtClean="0"/>
              <a:t>1.</a:t>
            </a:r>
          </a:p>
          <a:p>
            <a:r>
              <a:rPr lang="en-US" dirty="0" smtClean="0"/>
              <a:t>2.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3. </a:t>
            </a:r>
          </a:p>
          <a:p>
            <a:r>
              <a:rPr lang="en-US" baseline="0" dirty="0" smtClean="0"/>
              <a:t>4,</a:t>
            </a:r>
          </a:p>
          <a:p>
            <a:r>
              <a:rPr lang="en-US" baseline="0" dirty="0" smtClean="0"/>
              <a:t>Etc.</a:t>
            </a:r>
          </a:p>
          <a:p>
            <a:endParaRPr lang="en-US" baseline="0" dirty="0" smtClean="0"/>
          </a:p>
          <a:p>
            <a:r>
              <a:rPr lang="en-US" i="1" baseline="0" dirty="0" smtClean="0">
                <a:solidFill>
                  <a:srgbClr val="C00000"/>
                </a:solidFill>
              </a:rPr>
              <a:t>(See AIU’s APA Guide in the AIU Library for examples of reference citations and common citation examples.)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764F4-A4B1-4704-9087-F0221EFE2C7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9539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Insert SPEAKER NOTES here:</a:t>
            </a:r>
          </a:p>
          <a:p>
            <a:r>
              <a:rPr lang="en-US" dirty="0" smtClean="0"/>
              <a:t>1.</a:t>
            </a:r>
          </a:p>
          <a:p>
            <a:r>
              <a:rPr lang="en-US" dirty="0" smtClean="0"/>
              <a:t>2.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3. </a:t>
            </a:r>
          </a:p>
          <a:p>
            <a:r>
              <a:rPr lang="en-US" baseline="0" dirty="0" smtClean="0"/>
              <a:t>4,</a:t>
            </a:r>
          </a:p>
          <a:p>
            <a:r>
              <a:rPr lang="en-US" baseline="0" dirty="0" smtClean="0"/>
              <a:t>Etc.</a:t>
            </a:r>
          </a:p>
          <a:p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 (</a:t>
            </a:r>
            <a:r>
              <a:rPr lang="en-US" i="1" dirty="0" smtClean="0">
                <a:solidFill>
                  <a:srgbClr val="C00000"/>
                </a:solidFill>
              </a:rPr>
              <a:t>Place your detailed </a:t>
            </a:r>
            <a:r>
              <a:rPr lang="en-US" i="1" baseline="0" dirty="0" smtClean="0">
                <a:solidFill>
                  <a:srgbClr val="C00000"/>
                </a:solidFill>
              </a:rPr>
              <a:t> information and </a:t>
            </a:r>
            <a:r>
              <a:rPr lang="en-US" i="1" dirty="0" smtClean="0">
                <a:solidFill>
                  <a:srgbClr val="C00000"/>
                </a:solidFill>
              </a:rPr>
              <a:t>comments </a:t>
            </a:r>
            <a:r>
              <a:rPr lang="en-US" i="1" baseline="0" dirty="0" smtClean="0">
                <a:solidFill>
                  <a:srgbClr val="C00000"/>
                </a:solidFill>
              </a:rPr>
              <a:t> from your research here i</a:t>
            </a:r>
            <a:r>
              <a:rPr lang="en-US" i="1" dirty="0" smtClean="0">
                <a:solidFill>
                  <a:srgbClr val="C00000"/>
                </a:solidFill>
              </a:rPr>
              <a:t>n the notes boxes.  Your</a:t>
            </a:r>
            <a:r>
              <a:rPr lang="en-US" i="1" baseline="0" dirty="0" smtClean="0">
                <a:solidFill>
                  <a:srgbClr val="C00000"/>
                </a:solidFill>
              </a:rPr>
              <a:t> slides and t</a:t>
            </a:r>
            <a:r>
              <a:rPr lang="en-US" i="1" dirty="0" smtClean="0">
                <a:solidFill>
                  <a:srgbClr val="C00000"/>
                </a:solidFill>
              </a:rPr>
              <a:t>he</a:t>
            </a:r>
            <a:r>
              <a:rPr lang="en-US" i="1" baseline="0" dirty="0" smtClean="0">
                <a:solidFill>
                  <a:srgbClr val="C00000"/>
                </a:solidFill>
              </a:rPr>
              <a:t> research you do for your Unit 3 Submission Assignment provide the foundation for your Unit 4 Submission Assignment. )</a:t>
            </a:r>
            <a:endParaRPr lang="en-US" i="1" dirty="0" smtClean="0">
              <a:solidFill>
                <a:srgbClr val="C00000"/>
              </a:solidFill>
            </a:endParaRPr>
          </a:p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764F4-A4B1-4704-9087-F0221EFE2C7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8010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Insert  SPEAKER NOTES here:</a:t>
            </a:r>
          </a:p>
          <a:p>
            <a:r>
              <a:rPr lang="en-US" dirty="0" smtClean="0"/>
              <a:t>1.</a:t>
            </a:r>
          </a:p>
          <a:p>
            <a:r>
              <a:rPr lang="en-US" dirty="0" smtClean="0"/>
              <a:t>2.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3. </a:t>
            </a:r>
          </a:p>
          <a:p>
            <a:r>
              <a:rPr lang="en-US" baseline="0" dirty="0" smtClean="0"/>
              <a:t>4,</a:t>
            </a:r>
          </a:p>
          <a:p>
            <a:r>
              <a:rPr lang="en-US" baseline="0" dirty="0" smtClean="0"/>
              <a:t>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764F4-A4B1-4704-9087-F0221EFE2C7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0823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Insert  SPEAKER NOTES here:</a:t>
            </a:r>
          </a:p>
          <a:p>
            <a:r>
              <a:rPr lang="en-US" dirty="0" smtClean="0"/>
              <a:t>1.</a:t>
            </a:r>
          </a:p>
          <a:p>
            <a:r>
              <a:rPr lang="en-US" dirty="0" smtClean="0"/>
              <a:t>2.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3. </a:t>
            </a:r>
          </a:p>
          <a:p>
            <a:r>
              <a:rPr lang="en-US" baseline="0" dirty="0" smtClean="0"/>
              <a:t>4,</a:t>
            </a:r>
          </a:p>
          <a:p>
            <a:r>
              <a:rPr lang="en-US" baseline="0" dirty="0" smtClean="0"/>
              <a:t>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764F4-A4B1-4704-9087-F0221EFE2C7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676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Insert  SPEAKER NOTES here:</a:t>
            </a:r>
          </a:p>
          <a:p>
            <a:r>
              <a:rPr lang="en-US" dirty="0" smtClean="0"/>
              <a:t>1.</a:t>
            </a:r>
          </a:p>
          <a:p>
            <a:r>
              <a:rPr lang="en-US" dirty="0" smtClean="0"/>
              <a:t>2.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3. </a:t>
            </a:r>
          </a:p>
          <a:p>
            <a:r>
              <a:rPr lang="en-US" baseline="0" dirty="0" smtClean="0"/>
              <a:t>4,</a:t>
            </a:r>
          </a:p>
          <a:p>
            <a:r>
              <a:rPr lang="en-US" baseline="0" dirty="0" smtClean="0"/>
              <a:t>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764F4-A4B1-4704-9087-F0221EFE2C7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9562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Insert  SPEAKER NOTES here:</a:t>
            </a:r>
          </a:p>
          <a:p>
            <a:r>
              <a:rPr lang="en-US" dirty="0" smtClean="0"/>
              <a:t>1.</a:t>
            </a:r>
          </a:p>
          <a:p>
            <a:r>
              <a:rPr lang="en-US" dirty="0" smtClean="0"/>
              <a:t>2.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3. </a:t>
            </a:r>
          </a:p>
          <a:p>
            <a:r>
              <a:rPr lang="en-US" baseline="0" dirty="0" smtClean="0"/>
              <a:t>4,</a:t>
            </a:r>
          </a:p>
          <a:p>
            <a:r>
              <a:rPr lang="en-US" baseline="0" dirty="0" smtClean="0"/>
              <a:t>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764F4-A4B1-4704-9087-F0221EFE2C7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4014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Insert  SPEAKER NOTES here:</a:t>
            </a:r>
          </a:p>
          <a:p>
            <a:r>
              <a:rPr lang="en-US" dirty="0" smtClean="0"/>
              <a:t>1.</a:t>
            </a:r>
          </a:p>
          <a:p>
            <a:r>
              <a:rPr lang="en-US" dirty="0" smtClean="0"/>
              <a:t>2.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3. </a:t>
            </a:r>
          </a:p>
          <a:p>
            <a:r>
              <a:rPr lang="en-US" baseline="0" dirty="0" smtClean="0"/>
              <a:t>4,</a:t>
            </a:r>
          </a:p>
          <a:p>
            <a:r>
              <a:rPr lang="en-US" baseline="0" dirty="0" smtClean="0"/>
              <a:t>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764F4-A4B1-4704-9087-F0221EFE2C7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2281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Insert  SPEAKER NOTES here:</a:t>
            </a:r>
          </a:p>
          <a:p>
            <a:r>
              <a:rPr lang="en-US" dirty="0" smtClean="0"/>
              <a:t>1.</a:t>
            </a:r>
          </a:p>
          <a:p>
            <a:r>
              <a:rPr lang="en-US" dirty="0" smtClean="0"/>
              <a:t>2.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3. </a:t>
            </a:r>
          </a:p>
          <a:p>
            <a:r>
              <a:rPr lang="en-US" baseline="0" dirty="0" smtClean="0"/>
              <a:t>4,</a:t>
            </a:r>
          </a:p>
          <a:p>
            <a:r>
              <a:rPr lang="en-US" baseline="0" dirty="0" smtClean="0"/>
              <a:t>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764F4-A4B1-4704-9087-F0221EFE2C7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1353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Insert  SPEAKER NOTES here:</a:t>
            </a:r>
          </a:p>
          <a:p>
            <a:r>
              <a:rPr lang="en-US" dirty="0" smtClean="0"/>
              <a:t>1.</a:t>
            </a:r>
          </a:p>
          <a:p>
            <a:r>
              <a:rPr lang="en-US" dirty="0" smtClean="0"/>
              <a:t>2.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3. </a:t>
            </a:r>
          </a:p>
          <a:p>
            <a:r>
              <a:rPr lang="en-US" baseline="0" dirty="0" smtClean="0"/>
              <a:t>4,</a:t>
            </a:r>
          </a:p>
          <a:p>
            <a:r>
              <a:rPr lang="en-US" baseline="0" dirty="0" smtClean="0"/>
              <a:t>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764F4-A4B1-4704-9087-F0221EFE2C7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905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20A65-79B0-40E9-87EC-9EE165FE8604}" type="datetimeFigureOut">
              <a:rPr lang="en-US" smtClean="0"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E3836-065A-4215-9DC0-6D9026D864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430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20A65-79B0-40E9-87EC-9EE165FE8604}" type="datetimeFigureOut">
              <a:rPr lang="en-US" smtClean="0"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E3836-065A-4215-9DC0-6D9026D864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682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20A65-79B0-40E9-87EC-9EE165FE8604}" type="datetimeFigureOut">
              <a:rPr lang="en-US" smtClean="0"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E3836-065A-4215-9DC0-6D9026D8642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233984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20A65-79B0-40E9-87EC-9EE165FE8604}" type="datetimeFigureOut">
              <a:rPr lang="en-US" smtClean="0"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E3836-065A-4215-9DC0-6D9026D864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1429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20A65-79B0-40E9-87EC-9EE165FE8604}" type="datetimeFigureOut">
              <a:rPr lang="en-US" smtClean="0"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E3836-065A-4215-9DC0-6D9026D8642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375533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20A65-79B0-40E9-87EC-9EE165FE8604}" type="datetimeFigureOut">
              <a:rPr lang="en-US" smtClean="0"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E3836-065A-4215-9DC0-6D9026D864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3948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20A65-79B0-40E9-87EC-9EE165FE8604}" type="datetimeFigureOut">
              <a:rPr lang="en-US" smtClean="0"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E3836-065A-4215-9DC0-6D9026D864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5832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20A65-79B0-40E9-87EC-9EE165FE8604}" type="datetimeFigureOut">
              <a:rPr lang="en-US" smtClean="0"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E3836-065A-4215-9DC0-6D9026D864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260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20A65-79B0-40E9-87EC-9EE165FE8604}" type="datetimeFigureOut">
              <a:rPr lang="en-US" smtClean="0"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E3836-065A-4215-9DC0-6D9026D864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377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20A65-79B0-40E9-87EC-9EE165FE8604}" type="datetimeFigureOut">
              <a:rPr lang="en-US" smtClean="0"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E3836-065A-4215-9DC0-6D9026D864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087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20A65-79B0-40E9-87EC-9EE165FE8604}" type="datetimeFigureOut">
              <a:rPr lang="en-US" smtClean="0"/>
              <a:t>11/26/2018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E3836-065A-4215-9DC0-6D9026D864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250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20A65-79B0-40E9-87EC-9EE165FE8604}" type="datetimeFigureOut">
              <a:rPr lang="en-US" smtClean="0"/>
              <a:t>11/26/2018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E3836-065A-4215-9DC0-6D9026D864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959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20A65-79B0-40E9-87EC-9EE165FE8604}" type="datetimeFigureOut">
              <a:rPr lang="en-US" smtClean="0"/>
              <a:t>11/26/2018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E3836-065A-4215-9DC0-6D9026D864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974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20A65-79B0-40E9-87EC-9EE165FE8604}" type="datetimeFigureOut">
              <a:rPr lang="en-US" smtClean="0"/>
              <a:t>11/26/2018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E3836-065A-4215-9DC0-6D9026D864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870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20A65-79B0-40E9-87EC-9EE165FE8604}" type="datetimeFigureOut">
              <a:rPr lang="en-US" smtClean="0"/>
              <a:t>11/26/2018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E3836-065A-4215-9DC0-6D9026D864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177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20A65-79B0-40E9-87EC-9EE165FE8604}" type="datetimeFigureOut">
              <a:rPr lang="en-US" smtClean="0"/>
              <a:t>11/26/2018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E3836-065A-4215-9DC0-6D9026D864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394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20A65-79B0-40E9-87EC-9EE165FE8604}" type="datetimeFigureOut">
              <a:rPr lang="en-US" smtClean="0"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16E3836-065A-4215-9DC0-6D9026D864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20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066800" y="15240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Title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3048000"/>
            <a:ext cx="8610600" cy="1854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Name</a:t>
            </a:r>
          </a:p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American InterContinental University </a:t>
            </a:r>
          </a:p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Class, Section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8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858001" cy="1320800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Content Slide 8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30400"/>
            <a:ext cx="6347714" cy="388077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Insert text here: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Insert text here 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Insert text here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Insert text here :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Insert text here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Insert text </a:t>
            </a:r>
            <a:r>
              <a:rPr lang="en-US" dirty="0" smtClean="0"/>
              <a:t>here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41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858001" cy="1320800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Content Slide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30400"/>
            <a:ext cx="6347714" cy="388077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Insert text here: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Insert text here 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Insert text here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Insert text here :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Insert text here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Insert text </a:t>
            </a:r>
            <a:r>
              <a:rPr lang="en-US" dirty="0" smtClean="0"/>
              <a:t>here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9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858001" cy="1320800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Content Slide 10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30400"/>
            <a:ext cx="6347714" cy="388077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Insert text here: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Insert text here 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Insert text here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Insert text here :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Insert text here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Insert text </a:t>
            </a:r>
            <a:r>
              <a:rPr lang="en-US" dirty="0" smtClean="0"/>
              <a:t>here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81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38200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References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en-US" sz="2000" dirty="0" smtClean="0"/>
              <a:t>Insert text here:</a:t>
            </a:r>
          </a:p>
        </p:txBody>
      </p:sp>
      <p:sp>
        <p:nvSpPr>
          <p:cNvPr id="4" name="Rectangle 3"/>
          <p:cNvSpPr/>
          <p:nvPr/>
        </p:nvSpPr>
        <p:spPr>
          <a:xfrm>
            <a:off x="914400" y="4533037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i="1" dirty="0">
                <a:solidFill>
                  <a:srgbClr val="C00000"/>
                </a:solidFill>
              </a:rPr>
              <a:t>(See AIU’s APA Guide in the AIU Library for examples of reference citations and common citation examples</a:t>
            </a:r>
            <a:r>
              <a:rPr lang="en-US" i="1" dirty="0" smtClean="0">
                <a:solidFill>
                  <a:srgbClr val="C00000"/>
                </a:solidFill>
              </a:rPr>
              <a:t>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 smtClean="0">
                <a:solidFill>
                  <a:srgbClr val="C00000"/>
                </a:solidFill>
              </a:rPr>
              <a:t>Click on the Library tab in the menu bar.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 smtClean="0">
                <a:solidFill>
                  <a:srgbClr val="C00000"/>
                </a:solidFill>
              </a:rPr>
              <a:t>Then, Click on Citation Resources)</a:t>
            </a:r>
            <a:endParaRPr lang="en-US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66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858001" cy="1320800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Introduction/Purpose of Presentation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30400"/>
            <a:ext cx="6347714" cy="388077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Insert text here: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Insert text here 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Insert text here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Insert text here :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Insert text here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Insert text </a:t>
            </a:r>
            <a:r>
              <a:rPr lang="en-US" dirty="0" smtClean="0"/>
              <a:t>here</a:t>
            </a:r>
          </a:p>
          <a:p>
            <a:pPr lv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66800" y="502920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(Use bullet points with simple phrases or short sentences in the body of the slides. )</a:t>
            </a:r>
          </a:p>
          <a:p>
            <a:endParaRPr lang="en-US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(Place your detailed research comments in the notes boxes underneath your slides.)</a:t>
            </a:r>
            <a:endParaRPr lang="en-US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80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858001" cy="1320800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Content Slide 1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30400"/>
            <a:ext cx="6347714" cy="388077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Insert text here: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Insert text here 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Insert text here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Insert text here :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Insert text here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Insert text </a:t>
            </a:r>
            <a:r>
              <a:rPr lang="en-US" dirty="0" smtClean="0"/>
              <a:t>here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69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858001" cy="1320800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Content Slide 2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30400"/>
            <a:ext cx="6347714" cy="388077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Insert text here: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Insert text here 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Insert text here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Insert text here :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Insert text here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Insert text </a:t>
            </a:r>
            <a:r>
              <a:rPr lang="en-US" dirty="0" smtClean="0"/>
              <a:t>here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26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858001" cy="1320800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Content Slide 3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30400"/>
            <a:ext cx="6347714" cy="388077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Insert text here: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Insert text here 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Insert text here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Insert text here :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Insert text here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Insert text </a:t>
            </a:r>
            <a:r>
              <a:rPr lang="en-US" dirty="0" smtClean="0"/>
              <a:t>here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17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858001" cy="1320800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Content Slide 4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30400"/>
            <a:ext cx="6347714" cy="388077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Insert text here: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Insert text here 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Insert text here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Insert text here :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Insert text here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Insert text </a:t>
            </a:r>
            <a:r>
              <a:rPr lang="en-US" dirty="0" smtClean="0"/>
              <a:t>here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72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858001" cy="1320800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Content Slide 5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30400"/>
            <a:ext cx="6347714" cy="388077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Insert text here: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Insert text here 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Insert text here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Insert text here :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Insert text here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Insert text </a:t>
            </a:r>
            <a:r>
              <a:rPr lang="en-US" dirty="0" smtClean="0"/>
              <a:t>here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16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858001" cy="1320800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Content Slide 6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30400"/>
            <a:ext cx="6347714" cy="388077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Insert text here: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Insert text here 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Insert text here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Insert text here :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Insert text here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Insert text </a:t>
            </a:r>
            <a:r>
              <a:rPr lang="en-US" dirty="0" smtClean="0"/>
              <a:t>here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13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858001" cy="1320800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Content Slide 7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30400"/>
            <a:ext cx="6347714" cy="388077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Insert text here: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Insert text here 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Insert text here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Insert text here :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Insert text here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Insert text </a:t>
            </a:r>
            <a:r>
              <a:rPr lang="en-US" dirty="0" smtClean="0"/>
              <a:t>here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08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679</TotalTime>
  <Words>602</Words>
  <Application>Microsoft Office PowerPoint</Application>
  <PresentationFormat>On-screen Show (4:3)</PresentationFormat>
  <Paragraphs>184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Times New Roman</vt:lpstr>
      <vt:lpstr>Trebuchet MS</vt:lpstr>
      <vt:lpstr>Wingdings 3</vt:lpstr>
      <vt:lpstr>Facet</vt:lpstr>
      <vt:lpstr>PowerPoint Presentation</vt:lpstr>
      <vt:lpstr>Introduction/Purpose of Presentation</vt:lpstr>
      <vt:lpstr>Content Slide 1</vt:lpstr>
      <vt:lpstr>Content Slide 2</vt:lpstr>
      <vt:lpstr>Content Slide 3</vt:lpstr>
      <vt:lpstr>Content Slide 4</vt:lpstr>
      <vt:lpstr>Content Slide 5</vt:lpstr>
      <vt:lpstr>Content Slide 6</vt:lpstr>
      <vt:lpstr>Content Slide 7</vt:lpstr>
      <vt:lpstr>Content Slide 8</vt:lpstr>
      <vt:lpstr>Content Slide 9</vt:lpstr>
      <vt:lpstr>Content Slide 10</vt:lpstr>
      <vt:lpstr>References</vt:lpstr>
    </vt:vector>
  </TitlesOfParts>
  <Company>Career Education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Northern and Southern Colonies</dc:title>
  <dc:creator>CEC User</dc:creator>
  <cp:lastModifiedBy>Beth Waddill</cp:lastModifiedBy>
  <cp:revision>63</cp:revision>
  <dcterms:created xsi:type="dcterms:W3CDTF">2014-10-20T18:54:19Z</dcterms:created>
  <dcterms:modified xsi:type="dcterms:W3CDTF">2018-11-26T23:38:33Z</dcterms:modified>
</cp:coreProperties>
</file>