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5" r:id="rId1"/>
  </p:sldMasterIdLst>
  <p:sldIdLst>
    <p:sldId id="256" r:id="rId2"/>
    <p:sldId id="257" r:id="rId3"/>
    <p:sldId id="266" r:id="rId4"/>
    <p:sldId id="258" r:id="rId5"/>
    <p:sldId id="267" r:id="rId6"/>
    <p:sldId id="259" r:id="rId7"/>
    <p:sldId id="268" r:id="rId8"/>
    <p:sldId id="264" r:id="rId9"/>
    <p:sldId id="269" r:id="rId10"/>
    <p:sldId id="260" r:id="rId11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FAFBD0-E775-91C1-3D08-644D3A8B3A18}" name="Cat McBride" initials="CM" userId="c6966b7d4341c7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0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68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9949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70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7398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7473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470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62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423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719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818787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4125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151907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9515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04326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5335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10/31/2024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7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71AAA-D795-44E3-A38A-AF672FCA0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9467" y="1160865"/>
            <a:ext cx="7133551" cy="93579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3C3DC-AD9E-46CA-BEAB-ACE069D87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803" y="2405485"/>
            <a:ext cx="7766936" cy="1096899"/>
          </a:xfrm>
        </p:spPr>
        <p:txBody>
          <a:bodyPr>
            <a:noAutofit/>
          </a:bodyPr>
          <a:lstStyle/>
          <a:p>
            <a:pPr algn="ctr"/>
            <a:r>
              <a:rPr lang="en-US" sz="2000" b="1" dirty="0"/>
              <a:t>Your Name</a:t>
            </a:r>
          </a:p>
          <a:p>
            <a:pPr algn="ctr"/>
            <a:r>
              <a:rPr lang="en-US" sz="2000" b="1" dirty="0"/>
              <a:t>Colorado Technical University</a:t>
            </a:r>
          </a:p>
          <a:p>
            <a:pPr algn="ctr"/>
            <a:r>
              <a:rPr lang="en-US" sz="2000" b="1" dirty="0"/>
              <a:t>Professor’s Name</a:t>
            </a:r>
          </a:p>
          <a:p>
            <a:pPr algn="ctr"/>
            <a:r>
              <a:rPr lang="en-US" sz="2000" b="1" dirty="0"/>
              <a:t>ACCT645: Advanced Auditing</a:t>
            </a:r>
          </a:p>
          <a:p>
            <a:pPr algn="ctr"/>
            <a:r>
              <a:rPr lang="en-US" sz="2000" b="1" dirty="0"/>
              <a:t>Date</a:t>
            </a:r>
          </a:p>
          <a:p>
            <a:pPr algn="ctr"/>
            <a:endParaRPr lang="en-US" sz="2000" b="1" dirty="0"/>
          </a:p>
          <a:p>
            <a:pPr algn="ctr"/>
            <a:r>
              <a:rPr lang="en-US" sz="1400" b="1" dirty="0">
                <a:effectLst/>
                <a:latin typeface="Segoe UI" panose="020B0502040204020203" pitchFamily="34" charset="0"/>
              </a:rPr>
              <a:t>This is an optional template for the assignment. You will need to add slides to some topics. The total presentation should be </a:t>
            </a:r>
            <a:r>
              <a:rPr lang="en-US" sz="1400" b="1" dirty="0">
                <a:latin typeface="Segoe UI" panose="020B0502040204020203" pitchFamily="34" charset="0"/>
              </a:rPr>
              <a:t>7–10 </a:t>
            </a:r>
            <a:r>
              <a:rPr lang="en-US" sz="1400" b="1" dirty="0">
                <a:effectLst/>
                <a:latin typeface="Segoe UI" panose="020B0502040204020203" pitchFamily="34" charset="0"/>
              </a:rPr>
              <a:t>slides, not including the cover or references. You may change headings and backgrounds. You may start without a template if you prefer.</a:t>
            </a:r>
            <a:endParaRPr lang="en-US" sz="1400" b="1" dirty="0"/>
          </a:p>
          <a:p>
            <a:pPr algn="ctr"/>
            <a:endParaRPr lang="en-US" sz="2000" b="1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DE9D2BE-7637-BD44-0FB7-B03C3D234706}"/>
              </a:ext>
            </a:extLst>
          </p:cNvPr>
          <p:cNvSpPr txBox="1">
            <a:spLocks/>
          </p:cNvSpPr>
          <p:nvPr/>
        </p:nvSpPr>
        <p:spPr>
          <a:xfrm>
            <a:off x="1418167" y="4990554"/>
            <a:ext cx="7766936" cy="10968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000" b="1" dirty="0"/>
          </a:p>
          <a:p>
            <a:pPr algn="ctr"/>
            <a:endParaRPr lang="en-US" sz="2000" b="1" dirty="0"/>
          </a:p>
          <a:p>
            <a:pPr algn="ctr"/>
            <a:endParaRPr lang="en-US" sz="20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60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the audit objective(s) tested by each of the six audit procedures.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7225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E594C-5897-4AA6-9488-84F65F007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the audit objective(s) tested by each of the six audit procedures.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C9931-8ABE-4F8E-9C0B-9EDDFE9B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76670"/>
            <a:ext cx="8596668" cy="3363632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17317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 any exceptions identified in your testing.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47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A3E05-C10D-44A6-81C1-1D70B419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 any exceptions identified in your testing.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C331B-12E3-4304-8A3E-59BB4904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951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which audit objective(s) should have an increase in low-control risk.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56791"/>
            <a:ext cx="8596668" cy="321259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73203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BD61-401C-496D-9B4E-C8A5A5E3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Analyze which audit objective(s) should have an increase in low-control risk.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9A3BE-58AE-49BF-B4CC-ECCAE8AFE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56791"/>
            <a:ext cx="8596668" cy="321259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701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Justify your findings.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26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7EC1-1AA2-46B4-E486-BC77FA082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Justify your findings.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95212-0742-B9AE-D430-F21FF72D9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4479"/>
            <a:ext cx="8596668" cy="3506884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242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FEE52-4E08-480B-8431-AAEA10969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6F318-9BAA-45C7-9EB6-11DE61C78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/>
          <a:lstStyle/>
          <a:p>
            <a:pPr marL="457200" indent="-45720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7200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Facet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152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Segoe UI</vt:lpstr>
      <vt:lpstr>Trebuchet MS</vt:lpstr>
      <vt:lpstr>Wingdings 3</vt:lpstr>
      <vt:lpstr>Facet</vt:lpstr>
      <vt:lpstr>Presentation Title</vt:lpstr>
      <vt:lpstr>Identify the audit objective(s) tested by each of the six audit procedures.</vt:lpstr>
      <vt:lpstr>Identify the audit objective(s) tested by each of the six audit procedures.</vt:lpstr>
      <vt:lpstr>Collect any exceptions identified in your testing.</vt:lpstr>
      <vt:lpstr>Collect any exceptions identified in your testing.</vt:lpstr>
      <vt:lpstr>Analyze which audit objective(s) should have an increase in low-control risk.</vt:lpstr>
      <vt:lpstr>Analyze which audit objective(s) should have an increase in low-control risk.</vt:lpstr>
      <vt:lpstr>Justify your findings.</vt:lpstr>
      <vt:lpstr>Justify your findings.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Juanita Lockett</dc:creator>
  <cp:lastModifiedBy>Michelle Donohue</cp:lastModifiedBy>
  <cp:revision>26</cp:revision>
  <dcterms:created xsi:type="dcterms:W3CDTF">2024-01-22T16:05:05Z</dcterms:created>
  <dcterms:modified xsi:type="dcterms:W3CDTF">2024-10-31T13:03:52Z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CBE54DE5-0B68-4173-AB76-A1F77F3C750C</vt:lpwstr>
  </property>
  <property fmtid="{D5CDD505-2E9C-101B-9397-08002B2CF9AE}" pid="3" name="ArticulatePath">
    <vt:lpwstr>CourseNo_UnitX_IP_Template</vt:lpwstr>
  </property>
</Properties>
</file>