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sldIdLst>
    <p:sldId id="256" r:id="rId2"/>
    <p:sldId id="257" r:id="rId3"/>
    <p:sldId id="271" r:id="rId4"/>
    <p:sldId id="273" r:id="rId5"/>
    <p:sldId id="266" r:id="rId6"/>
    <p:sldId id="272" r:id="rId7"/>
    <p:sldId id="259" r:id="rId8"/>
    <p:sldId id="268" r:id="rId9"/>
    <p:sldId id="264" r:id="rId10"/>
    <p:sldId id="269" r:id="rId11"/>
    <p:sldId id="260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FAFBD0-E775-91C1-3D08-644D3A8B3A18}" name="Cat McBride" initials="CM" userId="c6966b7d4341c71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133551" cy="93579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803" y="240548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Professor’s Name</a:t>
            </a:r>
          </a:p>
          <a:p>
            <a:pPr algn="ctr"/>
            <a:r>
              <a:rPr lang="en-US" sz="2000" b="1" dirty="0"/>
              <a:t>ACCT645: Advanced Auditing</a:t>
            </a:r>
          </a:p>
          <a:p>
            <a:pPr algn="ctr"/>
            <a:r>
              <a:rPr lang="en-US" sz="2000" b="1" dirty="0"/>
              <a:t>Date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400" b="1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</a:t>
            </a:r>
            <a:r>
              <a:rPr lang="en-US" sz="1400" b="1" dirty="0">
                <a:latin typeface="Segoe UI" panose="020B0502040204020203" pitchFamily="34" charset="0"/>
              </a:rPr>
              <a:t>7–10 </a:t>
            </a:r>
            <a:r>
              <a:rPr lang="en-US" sz="1400" b="1" dirty="0">
                <a:effectLst/>
                <a:latin typeface="Segoe UI" panose="020B0502040204020203" pitchFamily="34" charset="0"/>
              </a:rPr>
              <a:t>slides, not including the cover or references. You may change headings and backgrounds. You may start without a template if you prefer.</a:t>
            </a:r>
            <a:endParaRPr lang="en-US" sz="1400" b="1" dirty="0"/>
          </a:p>
          <a:p>
            <a:pPr algn="ctr"/>
            <a:endParaRPr lang="en-US" sz="20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E9D2BE-7637-BD44-0FB7-B03C3D234706}"/>
              </a:ext>
            </a:extLst>
          </p:cNvPr>
          <p:cNvSpPr txBox="1">
            <a:spLocks/>
          </p:cNvSpPr>
          <p:nvPr/>
        </p:nvSpPr>
        <p:spPr>
          <a:xfrm>
            <a:off x="1418167" y="4990554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 objective(s) tested by each of the five audit procedures.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 objective(s) tested by each of the five audit procedures.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92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 objective(s) tested by each of the five audit procedures.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54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 any exceptions identified in your testing.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7317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 any exceptions identified in your testing.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39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 which audit objective(s) should have an increase in low-control risk.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56791"/>
            <a:ext cx="8596668" cy="321259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 which audit objective(s) should have an increase in low-control risk.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56791"/>
            <a:ext cx="8596668" cy="321259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7013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Justify your findings.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26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Justify your findings.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42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162</Words>
  <Application>Microsoft Office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Segoe UI</vt:lpstr>
      <vt:lpstr>Trebuchet MS</vt:lpstr>
      <vt:lpstr>Wingdings 3</vt:lpstr>
      <vt:lpstr>Facet</vt:lpstr>
      <vt:lpstr>Presentation Title</vt:lpstr>
      <vt:lpstr>Audit objective(s) tested by each of the five audit procedures.</vt:lpstr>
      <vt:lpstr>Audit objective(s) tested by each of the five audit procedures.</vt:lpstr>
      <vt:lpstr>Audit objective(s) tested by each of the five audit procedures.</vt:lpstr>
      <vt:lpstr>Evaluate any exceptions identified in your testing.</vt:lpstr>
      <vt:lpstr>Evaluate any exceptions identified in your testing.</vt:lpstr>
      <vt:lpstr>Analyze which audit objective(s) should have an increase in low-control risk.</vt:lpstr>
      <vt:lpstr>Analyze which audit objective(s) should have an increase in low-control risk.</vt:lpstr>
      <vt:lpstr>Justify your findings.</vt:lpstr>
      <vt:lpstr>Justify your findings.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Michelle Donohue</cp:lastModifiedBy>
  <cp:revision>27</cp:revision>
  <dcterms:created xsi:type="dcterms:W3CDTF">2024-01-22T16:05:05Z</dcterms:created>
  <dcterms:modified xsi:type="dcterms:W3CDTF">2024-10-31T13:05:47Z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</Properties>
</file>