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sldIdLst>
    <p:sldId id="256" r:id="rId2"/>
    <p:sldId id="257" r:id="rId3"/>
    <p:sldId id="258" r:id="rId4"/>
    <p:sldId id="259" r:id="rId5"/>
    <p:sldId id="261" r:id="rId6"/>
    <p:sldId id="267" r:id="rId7"/>
    <p:sldId id="266" r:id="rId8"/>
    <p:sldId id="264" r:id="rId9"/>
    <p:sldId id="265" r:id="rId10"/>
    <p:sldId id="263" r:id="rId11"/>
    <p:sldId id="262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8FF528-932F-4297-9C25-975DE5C57463}" v="2" dt="2024-03-14T19:40:29.6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Joseph" userId="d91b461e52ee3e8e" providerId="LiveId" clId="{DF8FF528-932F-4297-9C25-975DE5C57463}"/>
    <pc:docChg chg="undo custSel modSld">
      <pc:chgData name="Thomas Joseph" userId="d91b461e52ee3e8e" providerId="LiveId" clId="{DF8FF528-932F-4297-9C25-975DE5C57463}" dt="2024-03-14T19:40:15.218" v="112" actId="20577"/>
      <pc:docMkLst>
        <pc:docMk/>
      </pc:docMkLst>
      <pc:sldChg chg="modSp mod">
        <pc:chgData name="Thomas Joseph" userId="d91b461e52ee3e8e" providerId="LiveId" clId="{DF8FF528-932F-4297-9C25-975DE5C57463}" dt="2024-03-14T17:30:57.862" v="6" actId="20577"/>
        <pc:sldMkLst>
          <pc:docMk/>
          <pc:sldMk cId="38360090" sldId="256"/>
        </pc:sldMkLst>
        <pc:spChg chg="mod">
          <ac:chgData name="Thomas Joseph" userId="d91b461e52ee3e8e" providerId="LiveId" clId="{DF8FF528-932F-4297-9C25-975DE5C57463}" dt="2024-03-14T17:30:57.862" v="6" actId="20577"/>
          <ac:spMkLst>
            <pc:docMk/>
            <pc:sldMk cId="38360090" sldId="256"/>
            <ac:spMk id="3" creationId="{6733C3DC-AD9E-46CA-BEAB-ACE069D87F49}"/>
          </ac:spMkLst>
        </pc:spChg>
      </pc:sldChg>
      <pc:sldChg chg="modSp mod">
        <pc:chgData name="Thomas Joseph" userId="d91b461e52ee3e8e" providerId="LiveId" clId="{DF8FF528-932F-4297-9C25-975DE5C57463}" dt="2024-03-14T19:39:46.079" v="102" actId="6549"/>
        <pc:sldMkLst>
          <pc:docMk/>
          <pc:sldMk cId="3307225503" sldId="257"/>
        </pc:sldMkLst>
        <pc:spChg chg="mod">
          <ac:chgData name="Thomas Joseph" userId="d91b461e52ee3e8e" providerId="LiveId" clId="{DF8FF528-932F-4297-9C25-975DE5C57463}" dt="2024-03-14T19:39:46.079" v="102" actId="6549"/>
          <ac:spMkLst>
            <pc:docMk/>
            <pc:sldMk cId="3307225503" sldId="257"/>
            <ac:spMk id="2" creationId="{BF1E594C-5897-4AA6-9488-84F65F007723}"/>
          </ac:spMkLst>
        </pc:spChg>
      </pc:sldChg>
      <pc:sldChg chg="modSp mod">
        <pc:chgData name="Thomas Joseph" userId="d91b461e52ee3e8e" providerId="LiveId" clId="{DF8FF528-932F-4297-9C25-975DE5C57463}" dt="2024-03-14T19:40:15.218" v="112" actId="20577"/>
        <pc:sldMkLst>
          <pc:docMk/>
          <pc:sldMk cId="356947727" sldId="258"/>
        </pc:sldMkLst>
        <pc:spChg chg="mod">
          <ac:chgData name="Thomas Joseph" userId="d91b461e52ee3e8e" providerId="LiveId" clId="{DF8FF528-932F-4297-9C25-975DE5C57463}" dt="2024-03-14T19:40:15.218" v="112" actId="20577"/>
          <ac:spMkLst>
            <pc:docMk/>
            <pc:sldMk cId="356947727" sldId="258"/>
            <ac:spMk id="2" creationId="{A02A3E05-C10D-44A6-81C1-1D70B419F9F8}"/>
          </ac:spMkLst>
        </pc:spChg>
      </pc:sldChg>
      <pc:sldChg chg="modSp mod">
        <pc:chgData name="Thomas Joseph" userId="d91b461e52ee3e8e" providerId="LiveId" clId="{DF8FF528-932F-4297-9C25-975DE5C57463}" dt="2024-03-14T19:39:23.051" v="88" actId="20577"/>
        <pc:sldMkLst>
          <pc:docMk/>
          <pc:sldMk cId="873203483" sldId="259"/>
        </pc:sldMkLst>
        <pc:spChg chg="mod">
          <ac:chgData name="Thomas Joseph" userId="d91b461e52ee3e8e" providerId="LiveId" clId="{DF8FF528-932F-4297-9C25-975DE5C57463}" dt="2024-03-14T19:39:23.051" v="88" actId="20577"/>
          <ac:spMkLst>
            <pc:docMk/>
            <pc:sldMk cId="873203483" sldId="259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7:32:35.888" v="10" actId="20577"/>
        <pc:sldMkLst>
          <pc:docMk/>
          <pc:sldMk cId="316720001" sldId="260"/>
        </pc:sldMkLst>
        <pc:spChg chg="mod">
          <ac:chgData name="Thomas Joseph" userId="d91b461e52ee3e8e" providerId="LiveId" clId="{DF8FF528-932F-4297-9C25-975DE5C57463}" dt="2024-03-14T17:32:35.888" v="10" actId="20577"/>
          <ac:spMkLst>
            <pc:docMk/>
            <pc:sldMk cId="316720001" sldId="260"/>
            <ac:spMk id="3" creationId="{ED56F318-9BAA-45C7-9EB6-11DE61C78433}"/>
          </ac:spMkLst>
        </pc:spChg>
      </pc:sldChg>
      <pc:sldChg chg="modSp mod">
        <pc:chgData name="Thomas Joseph" userId="d91b461e52ee3e8e" providerId="LiveId" clId="{DF8FF528-932F-4297-9C25-975DE5C57463}" dt="2024-03-14T19:39:36.905" v="101" actId="20577"/>
        <pc:sldMkLst>
          <pc:docMk/>
          <pc:sldMk cId="638198823" sldId="261"/>
        </pc:sldMkLst>
        <pc:spChg chg="mod">
          <ac:chgData name="Thomas Joseph" userId="d91b461e52ee3e8e" providerId="LiveId" clId="{DF8FF528-932F-4297-9C25-975DE5C57463}" dt="2024-03-14T19:39:36.905" v="101" actId="20577"/>
          <ac:spMkLst>
            <pc:docMk/>
            <pc:sldMk cId="638198823" sldId="261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9:37:20" v="54" actId="6549"/>
        <pc:sldMkLst>
          <pc:docMk/>
          <pc:sldMk cId="2898538140" sldId="262"/>
        </pc:sldMkLst>
        <pc:spChg chg="mod">
          <ac:chgData name="Thomas Joseph" userId="d91b461e52ee3e8e" providerId="LiveId" clId="{DF8FF528-932F-4297-9C25-975DE5C57463}" dt="2024-03-14T19:37:20" v="54" actId="6549"/>
          <ac:spMkLst>
            <pc:docMk/>
            <pc:sldMk cId="2898538140" sldId="262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9:38:46.361" v="76" actId="6549"/>
        <pc:sldMkLst>
          <pc:docMk/>
          <pc:sldMk cId="2839058459" sldId="263"/>
        </pc:sldMkLst>
        <pc:spChg chg="mod">
          <ac:chgData name="Thomas Joseph" userId="d91b461e52ee3e8e" providerId="LiveId" clId="{DF8FF528-932F-4297-9C25-975DE5C57463}" dt="2024-03-14T19:38:46.361" v="76" actId="6549"/>
          <ac:spMkLst>
            <pc:docMk/>
            <pc:sldMk cId="2839058459" sldId="263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9:38:17.034" v="61" actId="6549"/>
        <pc:sldMkLst>
          <pc:docMk/>
          <pc:sldMk cId="3870959748" sldId="264"/>
        </pc:sldMkLst>
        <pc:spChg chg="mod">
          <ac:chgData name="Thomas Joseph" userId="d91b461e52ee3e8e" providerId="LiveId" clId="{DF8FF528-932F-4297-9C25-975DE5C57463}" dt="2024-03-14T19:38:17.034" v="61" actId="6549"/>
          <ac:spMkLst>
            <pc:docMk/>
            <pc:sldMk cId="3870959748" sldId="264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9:38:39.409" v="75" actId="20577"/>
        <pc:sldMkLst>
          <pc:docMk/>
          <pc:sldMk cId="2330777045" sldId="265"/>
        </pc:sldMkLst>
        <pc:spChg chg="mod">
          <ac:chgData name="Thomas Joseph" userId="d91b461e52ee3e8e" providerId="LiveId" clId="{DF8FF528-932F-4297-9C25-975DE5C57463}" dt="2024-03-14T19:38:39.409" v="75" actId="20577"/>
          <ac:spMkLst>
            <pc:docMk/>
            <pc:sldMk cId="2330777045" sldId="265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9:39:13.161" v="86" actId="20577"/>
        <pc:sldMkLst>
          <pc:docMk/>
          <pc:sldMk cId="2136402980" sldId="266"/>
        </pc:sldMkLst>
        <pc:spChg chg="mod">
          <ac:chgData name="Thomas Joseph" userId="d91b461e52ee3e8e" providerId="LiveId" clId="{DF8FF528-932F-4297-9C25-975DE5C57463}" dt="2024-03-14T19:39:13.161" v="86" actId="20577"/>
          <ac:spMkLst>
            <pc:docMk/>
            <pc:sldMk cId="2136402980" sldId="266"/>
            <ac:spMk id="2" creationId="{D71FBD61-401C-496D-9B4E-C8A5A5E34AA3}"/>
          </ac:spMkLst>
        </pc:spChg>
      </pc:sldChg>
      <pc:sldChg chg="modSp mod">
        <pc:chgData name="Thomas Joseph" userId="d91b461e52ee3e8e" providerId="LiveId" clId="{DF8FF528-932F-4297-9C25-975DE5C57463}" dt="2024-03-14T19:39:02.075" v="77" actId="6549"/>
        <pc:sldMkLst>
          <pc:docMk/>
          <pc:sldMk cId="3369248655" sldId="267"/>
        </pc:sldMkLst>
        <pc:spChg chg="mod">
          <ac:chgData name="Thomas Joseph" userId="d91b461e52ee3e8e" providerId="LiveId" clId="{DF8FF528-932F-4297-9C25-975DE5C57463}" dt="2024-03-14T19:39:02.075" v="77" actId="6549"/>
          <ac:spMkLst>
            <pc:docMk/>
            <pc:sldMk cId="3369248655" sldId="267"/>
            <ac:spMk id="2" creationId="{D71FBD61-401C-496D-9B4E-C8A5A5E34A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bookshelf.vitalsource.com/books/978013557742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766936" cy="164630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Unit 5 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167" y="295393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 smtClean="0"/>
              <a:t>BADM372</a:t>
            </a:r>
            <a:endParaRPr lang="en-US" sz="2000" b="1" dirty="0"/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46" y="416019"/>
            <a:ext cx="8596668" cy="1320800"/>
          </a:xfrm>
        </p:spPr>
        <p:txBody>
          <a:bodyPr/>
          <a:lstStyle/>
          <a:p>
            <a:r>
              <a:rPr lang="en-US" dirty="0"/>
              <a:t>Definition of Quality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36819"/>
            <a:ext cx="8596668" cy="4204076"/>
          </a:xfrm>
        </p:spPr>
        <p:txBody>
          <a:bodyPr/>
          <a:lstStyle/>
          <a:p>
            <a:r>
              <a:rPr lang="en-US" sz="2000" dirty="0"/>
              <a:t>Type you information here</a:t>
            </a:r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Quality Management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8596668" cy="464895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Leadership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63819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Improvement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336924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Improvement Strategies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136402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Control Tools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3870959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Control Tools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330777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83905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6976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your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898538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Goetsch, D. L., &amp; Davis, S. (2020). Quality Management for Organizational Excellence (9th ed.). Pearson Education (US).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https://bookshelf.vitalsource.com/books/9780135577424</a:t>
            </a: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121</Words>
  <Application>Microsoft Office PowerPoint</Application>
  <PresentationFormat>Widescreen</PresentationFormat>
  <Paragraphs>26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Facet</vt:lpstr>
      <vt:lpstr>Unit 5 IP</vt:lpstr>
      <vt:lpstr>Definition of Quality Management</vt:lpstr>
      <vt:lpstr>Definition of Quality Management (Cont.)</vt:lpstr>
      <vt:lpstr>Role of Leadership</vt:lpstr>
      <vt:lpstr>Role of Leadership (Cont.)</vt:lpstr>
      <vt:lpstr>Quality Improvement Strategies</vt:lpstr>
      <vt:lpstr>Quality Improvement Strategies (Cont.)</vt:lpstr>
      <vt:lpstr>Quality Control Tools </vt:lpstr>
      <vt:lpstr>Quality Control Tools (Cont.)</vt:lpstr>
      <vt:lpstr>Conclusion</vt:lpstr>
      <vt:lpstr>Call to Action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Sherri Huitt</cp:lastModifiedBy>
  <cp:revision>13</cp:revision>
  <dcterms:created xsi:type="dcterms:W3CDTF">2024-01-22T16:05:05Z</dcterms:created>
  <dcterms:modified xsi:type="dcterms:W3CDTF">2024-05-14T16:47:10Z</dcterms:modified>
</cp:coreProperties>
</file>