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5" r:id="rId1"/>
  </p:sldMasterIdLst>
  <p:notesMasterIdLst>
    <p:notesMasterId r:id="rId14"/>
  </p:notesMasterIdLst>
  <p:sldIdLst>
    <p:sldId id="256" r:id="rId2"/>
    <p:sldId id="257" r:id="rId3"/>
    <p:sldId id="262" r:id="rId4"/>
    <p:sldId id="258" r:id="rId5"/>
    <p:sldId id="263" r:id="rId6"/>
    <p:sldId id="264" r:id="rId7"/>
    <p:sldId id="265" r:id="rId8"/>
    <p:sldId id="266" r:id="rId9"/>
    <p:sldId id="267" r:id="rId10"/>
    <p:sldId id="269" r:id="rId11"/>
    <p:sldId id="268" r:id="rId12"/>
    <p:sldId id="260" r:id="rId13"/>
  </p:sldIdLst>
  <p:sldSz cx="12192000" cy="6858000"/>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D93D2D-DD8F-8288-D669-245B8641CD3F}" name="Clifford Etters" initials="CE" userId="S::CEtters@perdoceoed.com::8be8f71d-4119-40a5-9478-fe358b54cb25" providerId="AD"/>
  <p188:author id="{6EFAFBD0-E775-91C1-3D08-644D3A8B3A18}" name="Cat McBride" initials="CM" userId="c6966b7d4341c716"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8" autoAdjust="0"/>
    <p:restoredTop sz="88431" autoAdjust="0"/>
  </p:normalViewPr>
  <p:slideViewPr>
    <p:cSldViewPr snapToGrid="0">
      <p:cViewPr varScale="1">
        <p:scale>
          <a:sx n="61" d="100"/>
          <a:sy n="61" d="100"/>
        </p:scale>
        <p:origin x="74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6E28A0-C5AC-488D-8EB6-C135B999EB43}" type="datetimeFigureOut">
              <a:rPr lang="en-US" smtClean="0"/>
              <a:t>5/22/2024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B91B49-C39E-4109-A823-C6380F781072}" type="slidenum">
              <a:rPr lang="en-US" smtClean="0"/>
              <a:t>‹#›</a:t>
            </a:fld>
            <a:endParaRPr lang="en-US" dirty="0"/>
          </a:p>
        </p:txBody>
      </p:sp>
    </p:spTree>
    <p:extLst>
      <p:ext uri="{BB962C8B-B14F-4D97-AF65-F5344CB8AC3E}">
        <p14:creationId xmlns:p14="http://schemas.microsoft.com/office/powerpoint/2010/main" val="84514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1</a:t>
            </a:fld>
            <a:endParaRPr lang="en-US" dirty="0"/>
          </a:p>
        </p:txBody>
      </p:sp>
    </p:spTree>
    <p:extLst>
      <p:ext uri="{BB962C8B-B14F-4D97-AF65-F5344CB8AC3E}">
        <p14:creationId xmlns:p14="http://schemas.microsoft.com/office/powerpoint/2010/main" val="1011496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Notes Section should have 200–250 words with more information regarding this slide.</a:t>
            </a:r>
          </a:p>
        </p:txBody>
      </p:sp>
      <p:sp>
        <p:nvSpPr>
          <p:cNvPr id="4" name="Slide Number Placeholder 3"/>
          <p:cNvSpPr>
            <a:spLocks noGrp="1"/>
          </p:cNvSpPr>
          <p:nvPr>
            <p:ph type="sldNum" sz="quarter" idx="5"/>
          </p:nvPr>
        </p:nvSpPr>
        <p:spPr/>
        <p:txBody>
          <a:bodyPr/>
          <a:lstStyle/>
          <a:p>
            <a:fld id="{C4B91B49-C39E-4109-A823-C6380F781072}" type="slidenum">
              <a:rPr lang="en-US" smtClean="0"/>
              <a:t>2</a:t>
            </a:fld>
            <a:endParaRPr lang="en-US" dirty="0"/>
          </a:p>
        </p:txBody>
      </p:sp>
    </p:spTree>
    <p:extLst>
      <p:ext uri="{BB962C8B-B14F-4D97-AF65-F5344CB8AC3E}">
        <p14:creationId xmlns:p14="http://schemas.microsoft.com/office/powerpoint/2010/main" val="3731851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3</a:t>
            </a:fld>
            <a:endParaRPr lang="en-US" dirty="0"/>
          </a:p>
        </p:txBody>
      </p:sp>
    </p:spTree>
    <p:extLst>
      <p:ext uri="{BB962C8B-B14F-4D97-AF65-F5344CB8AC3E}">
        <p14:creationId xmlns:p14="http://schemas.microsoft.com/office/powerpoint/2010/main" val="61061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4</a:t>
            </a:fld>
            <a:endParaRPr lang="en-US" dirty="0"/>
          </a:p>
        </p:txBody>
      </p:sp>
    </p:spTree>
    <p:extLst>
      <p:ext uri="{BB962C8B-B14F-4D97-AF65-F5344CB8AC3E}">
        <p14:creationId xmlns:p14="http://schemas.microsoft.com/office/powerpoint/2010/main" val="1972017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5</a:t>
            </a:fld>
            <a:endParaRPr lang="en-US" dirty="0"/>
          </a:p>
        </p:txBody>
      </p:sp>
    </p:spTree>
    <p:extLst>
      <p:ext uri="{BB962C8B-B14F-4D97-AF65-F5344CB8AC3E}">
        <p14:creationId xmlns:p14="http://schemas.microsoft.com/office/powerpoint/2010/main" val="2576177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6</a:t>
            </a:fld>
            <a:endParaRPr lang="en-US" dirty="0"/>
          </a:p>
        </p:txBody>
      </p:sp>
    </p:spTree>
    <p:extLst>
      <p:ext uri="{BB962C8B-B14F-4D97-AF65-F5344CB8AC3E}">
        <p14:creationId xmlns:p14="http://schemas.microsoft.com/office/powerpoint/2010/main" val="2037224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7</a:t>
            </a:fld>
            <a:endParaRPr lang="en-US" dirty="0"/>
          </a:p>
        </p:txBody>
      </p:sp>
    </p:spTree>
    <p:extLst>
      <p:ext uri="{BB962C8B-B14F-4D97-AF65-F5344CB8AC3E}">
        <p14:creationId xmlns:p14="http://schemas.microsoft.com/office/powerpoint/2010/main" val="2783567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8</a:t>
            </a:fld>
            <a:endParaRPr lang="en-US" dirty="0"/>
          </a:p>
        </p:txBody>
      </p:sp>
    </p:spTree>
    <p:extLst>
      <p:ext uri="{BB962C8B-B14F-4D97-AF65-F5344CB8AC3E}">
        <p14:creationId xmlns:p14="http://schemas.microsoft.com/office/powerpoint/2010/main" val="1541168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9</a:t>
            </a:fld>
            <a:endParaRPr lang="en-US" dirty="0"/>
          </a:p>
        </p:txBody>
      </p:sp>
    </p:spTree>
    <p:extLst>
      <p:ext uri="{BB962C8B-B14F-4D97-AF65-F5344CB8AC3E}">
        <p14:creationId xmlns:p14="http://schemas.microsoft.com/office/powerpoint/2010/main" val="2892401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10</a:t>
            </a:fld>
            <a:endParaRPr lang="en-US" dirty="0"/>
          </a:p>
        </p:txBody>
      </p:sp>
    </p:spTree>
    <p:extLst>
      <p:ext uri="{BB962C8B-B14F-4D97-AF65-F5344CB8AC3E}">
        <p14:creationId xmlns:p14="http://schemas.microsoft.com/office/powerpoint/2010/main" val="1470897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Notes Section should have 200–250 words with more information regarding this slide.</a:t>
            </a:r>
          </a:p>
          <a:p>
            <a:endParaRPr lang="en-US" dirty="0"/>
          </a:p>
        </p:txBody>
      </p:sp>
      <p:sp>
        <p:nvSpPr>
          <p:cNvPr id="4" name="Slide Number Placeholder 3"/>
          <p:cNvSpPr>
            <a:spLocks noGrp="1"/>
          </p:cNvSpPr>
          <p:nvPr>
            <p:ph type="sldNum" sz="quarter" idx="5"/>
          </p:nvPr>
        </p:nvSpPr>
        <p:spPr/>
        <p:txBody>
          <a:bodyPr/>
          <a:lstStyle/>
          <a:p>
            <a:fld id="{C4B91B49-C39E-4109-A823-C6380F781072}" type="slidenum">
              <a:rPr lang="en-US" smtClean="0"/>
              <a:t>11</a:t>
            </a:fld>
            <a:endParaRPr lang="en-US" dirty="0"/>
          </a:p>
        </p:txBody>
      </p:sp>
    </p:spTree>
    <p:extLst>
      <p:ext uri="{BB962C8B-B14F-4D97-AF65-F5344CB8AC3E}">
        <p14:creationId xmlns:p14="http://schemas.microsoft.com/office/powerpoint/2010/main" val="254196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7AFFB9B-9FB8-469E-96F9-4D32314110B6}"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1468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6399496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F7F47CF-67C9-420C-80A5-E2069FF0C2DF}"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427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473985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707473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7649AC-CB8F-4FF1-9A34-5861C74DD0A7}" type="datetimeFigureOut">
              <a:rPr lang="en-US" smtClean="0"/>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85470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5CECA-2D3A-4680-9B49-752200DE467C}" type="datetimeFigureOut">
              <a:rPr lang="en-US" smtClean="0"/>
              <a:t>5/22/2024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11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3587862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8342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9442719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281878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1354125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4151907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7495151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200432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BB1C6-BF8F-4481-8AB2-603A1C8A906A}" type="datetimeFigureOut">
              <a:rPr lang="en-US" smtClean="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7753358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35BB1C6-BF8F-4481-8AB2-603A1C8A906A}" type="datetimeFigureOut">
              <a:rPr lang="en-US" smtClean="0"/>
              <a:t>5/22/2024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82472107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hyperlink" Target="https://bookshelf.vitalsource.com/books/9780134140773" TargetMode="Externa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hyperlink" Target="http://www.mybib.com/" TargetMode="External"/><Relationship Id="rId4" Type="http://schemas.openxmlformats.org/officeDocument/2006/relationships/hyperlink" Target="http://www.citefas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1AAA-D795-44E3-A38A-AF672FCA021E}"/>
              </a:ext>
            </a:extLst>
          </p:cNvPr>
          <p:cNvSpPr>
            <a:spLocks noGrp="1"/>
          </p:cNvSpPr>
          <p:nvPr>
            <p:ph type="ctrTitle"/>
          </p:nvPr>
        </p:nvSpPr>
        <p:spPr>
          <a:xfrm>
            <a:off x="1659467" y="1362075"/>
            <a:ext cx="7766936" cy="835492"/>
          </a:xfrm>
        </p:spPr>
        <p:txBody>
          <a:bodyPr>
            <a:normAutofit/>
          </a:bodyPr>
          <a:lstStyle/>
          <a:p>
            <a:pPr algn="ctr"/>
            <a:r>
              <a:rPr lang="en-US" sz="4400" dirty="0"/>
              <a:t>PRESENTATION TITLE</a:t>
            </a:r>
          </a:p>
        </p:txBody>
      </p:sp>
      <p:sp>
        <p:nvSpPr>
          <p:cNvPr id="3" name="Subtitle 2">
            <a:extLst>
              <a:ext uri="{FF2B5EF4-FFF2-40B4-BE49-F238E27FC236}">
                <a16:creationId xmlns:a16="http://schemas.microsoft.com/office/drawing/2014/main" id="{6733C3DC-AD9E-46CA-BEAB-ACE069D87F49}"/>
              </a:ext>
            </a:extLst>
          </p:cNvPr>
          <p:cNvSpPr>
            <a:spLocks noGrp="1"/>
          </p:cNvSpPr>
          <p:nvPr>
            <p:ph type="subTitle" idx="1"/>
          </p:nvPr>
        </p:nvSpPr>
        <p:spPr>
          <a:xfrm>
            <a:off x="1418167" y="2344335"/>
            <a:ext cx="7766936" cy="2329265"/>
          </a:xfrm>
        </p:spPr>
        <p:txBody>
          <a:bodyPr>
            <a:noAutofit/>
          </a:bodyPr>
          <a:lstStyle/>
          <a:p>
            <a:pPr algn="ctr"/>
            <a:r>
              <a:rPr lang="en-US" sz="2000" b="1" dirty="0"/>
              <a:t>Your Name</a:t>
            </a:r>
          </a:p>
          <a:p>
            <a:pPr algn="ctr"/>
            <a:r>
              <a:rPr lang="en-US" sz="2000" b="1" dirty="0"/>
              <a:t>Colorado Technical </a:t>
            </a:r>
            <a:r>
              <a:rPr lang="en-US" sz="2000" b="1" dirty="0" smtClean="0"/>
              <a:t>University</a:t>
            </a:r>
          </a:p>
          <a:p>
            <a:pPr algn="ctr"/>
            <a:r>
              <a:rPr lang="en-US" sz="2000" b="1" dirty="0"/>
              <a:t>ECON616 – Applied Managerial </a:t>
            </a:r>
            <a:r>
              <a:rPr lang="en-US" sz="2000" b="1" dirty="0" smtClean="0"/>
              <a:t>Economics</a:t>
            </a:r>
            <a:endParaRPr lang="en-US" sz="2000" b="1" dirty="0"/>
          </a:p>
          <a:p>
            <a:pPr algn="ctr"/>
            <a:r>
              <a:rPr lang="en-US" sz="2000" b="1" dirty="0"/>
              <a:t>Professor’s Name</a:t>
            </a:r>
          </a:p>
          <a:p>
            <a:pPr algn="ctr"/>
            <a:r>
              <a:rPr lang="en-US" sz="2000" b="1" smtClean="0"/>
              <a:t>Date</a:t>
            </a:r>
            <a:endParaRPr lang="en-US" sz="2000" b="1" dirty="0"/>
          </a:p>
          <a:p>
            <a:pPr algn="ctr"/>
            <a:endParaRPr lang="en-US" sz="2000" b="1" dirty="0"/>
          </a:p>
        </p:txBody>
      </p:sp>
      <p:sp>
        <p:nvSpPr>
          <p:cNvPr id="5" name="TextBox 4">
            <a:extLst>
              <a:ext uri="{FF2B5EF4-FFF2-40B4-BE49-F238E27FC236}">
                <a16:creationId xmlns:a16="http://schemas.microsoft.com/office/drawing/2014/main" id="{3F693637-72AD-7C00-3F19-E5A8DA159F50}"/>
              </a:ext>
            </a:extLst>
          </p:cNvPr>
          <p:cNvSpPr txBox="1"/>
          <p:nvPr/>
        </p:nvSpPr>
        <p:spPr>
          <a:xfrm>
            <a:off x="280247" y="3180386"/>
            <a:ext cx="2275840" cy="3539430"/>
          </a:xfrm>
          <a:prstGeom prst="rect">
            <a:avLst/>
          </a:prstGeom>
          <a:solidFill>
            <a:schemeClr val="bg2"/>
          </a:solidFill>
          <a:ln w="76200">
            <a:solidFill>
              <a:schemeClr val="accent2"/>
            </a:solidFill>
          </a:ln>
        </p:spPr>
        <p:txBody>
          <a:bodyPr wrap="square">
            <a:spAutoFit/>
          </a:bodyPr>
          <a:lstStyle/>
          <a:p>
            <a:r>
              <a:rPr lang="en-US" sz="1400" dirty="0">
                <a:effectLst/>
                <a:latin typeface="Segoe UI" panose="020B0502040204020203" pitchFamily="34" charset="0"/>
              </a:rPr>
              <a:t>This is an optional template for the assignment. You will need to add slides to some topics. The total presentation should be 10–12 slides, not including the cover or references. You may change headings and backgrounds. You may start without a template if you prefer.</a:t>
            </a:r>
          </a:p>
          <a:p>
            <a:endParaRPr lang="en-US" sz="1400" dirty="0">
              <a:latin typeface="Segoe UI" panose="020B0502040204020203" pitchFamily="34" charset="0"/>
            </a:endParaRPr>
          </a:p>
          <a:p>
            <a:r>
              <a:rPr lang="en-US" sz="1400" dirty="0">
                <a:latin typeface="Segoe UI" panose="020B0502040204020203" pitchFamily="34" charset="0"/>
              </a:rPr>
              <a:t>Remove this textbox before you turn in your presentation.</a:t>
            </a:r>
            <a:endParaRPr lang="en-US" sz="1400" dirty="0">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38360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594C-5897-4AA6-9488-84F65F007723}"/>
              </a:ext>
            </a:extLst>
          </p:cNvPr>
          <p:cNvSpPr>
            <a:spLocks noGrp="1"/>
          </p:cNvSpPr>
          <p:nvPr>
            <p:ph type="title"/>
          </p:nvPr>
        </p:nvSpPr>
        <p:spPr/>
        <p:txBody>
          <a:bodyPr/>
          <a:lstStyle/>
          <a:p>
            <a:r>
              <a:rPr lang="en-US" dirty="0"/>
              <a:t>Title 1</a:t>
            </a:r>
          </a:p>
        </p:txBody>
      </p:sp>
      <p:sp>
        <p:nvSpPr>
          <p:cNvPr id="3" name="Content Placeholder 2">
            <a:extLst>
              <a:ext uri="{FF2B5EF4-FFF2-40B4-BE49-F238E27FC236}">
                <a16:creationId xmlns:a16="http://schemas.microsoft.com/office/drawing/2014/main" id="{DBCC9931-8ABE-4F8E-9C0B-9EDDFE9B85F5}"/>
              </a:ext>
            </a:extLst>
          </p:cNvPr>
          <p:cNvSpPr>
            <a:spLocks noGrp="1"/>
          </p:cNvSpPr>
          <p:nvPr>
            <p:ph idx="1"/>
          </p:nvPr>
        </p:nvSpPr>
        <p:spPr>
          <a:xfrm>
            <a:off x="677334" y="1488613"/>
            <a:ext cx="8596668" cy="3880773"/>
          </a:xfrm>
        </p:spPr>
        <p:txBody>
          <a:bodyPr/>
          <a:lstStyle/>
          <a:p>
            <a:r>
              <a:rPr lang="en-US" sz="2000" dirty="0"/>
              <a:t>Address the first assignment requirement on this slide.</a:t>
            </a:r>
          </a:p>
          <a:p>
            <a:r>
              <a:rPr lang="en-US" sz="2000" dirty="0"/>
              <a:t>You can add bullet points by clicking “Enter” after each sentence.</a:t>
            </a:r>
          </a:p>
          <a:p>
            <a:endParaRPr lang="en-US" sz="2000" dirty="0"/>
          </a:p>
          <a:p>
            <a:pPr marL="0" indent="0">
              <a:buNone/>
            </a:pPr>
            <a:endParaRPr lang="en-US" dirty="0"/>
          </a:p>
        </p:txBody>
      </p:sp>
    </p:spTree>
    <p:custDataLst>
      <p:tags r:id="rId1"/>
    </p:custDataLst>
    <p:extLst>
      <p:ext uri="{BB962C8B-B14F-4D97-AF65-F5344CB8AC3E}">
        <p14:creationId xmlns:p14="http://schemas.microsoft.com/office/powerpoint/2010/main" val="330722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594C-5897-4AA6-9488-84F65F007723}"/>
              </a:ext>
            </a:extLst>
          </p:cNvPr>
          <p:cNvSpPr>
            <a:spLocks noGrp="1"/>
          </p:cNvSpPr>
          <p:nvPr>
            <p:ph type="title"/>
          </p:nvPr>
        </p:nvSpPr>
        <p:spPr/>
        <p:txBody>
          <a:bodyPr/>
          <a:lstStyle/>
          <a:p>
            <a:r>
              <a:rPr lang="en-US" dirty="0"/>
              <a:t>Title 1 (Continued)</a:t>
            </a:r>
          </a:p>
        </p:txBody>
      </p:sp>
      <p:sp>
        <p:nvSpPr>
          <p:cNvPr id="6" name="Content Placeholder 2">
            <a:extLst>
              <a:ext uri="{FF2B5EF4-FFF2-40B4-BE49-F238E27FC236}">
                <a16:creationId xmlns:a16="http://schemas.microsoft.com/office/drawing/2014/main" id="{F17BDAB4-3668-1AC5-4C68-E2FFEEEBBC36}"/>
              </a:ext>
            </a:extLst>
          </p:cNvPr>
          <p:cNvSpPr txBox="1">
            <a:spLocks/>
          </p:cNvSpPr>
          <p:nvPr/>
        </p:nvSpPr>
        <p:spPr>
          <a:xfrm>
            <a:off x="677334" y="1488613"/>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Use this slide to provide additional information if you have content that exceeds the previous slide. If you need another slide for more information, copy this slide and paste it below. </a:t>
            </a:r>
          </a:p>
          <a:p>
            <a:r>
              <a:rPr lang="en-US" sz="2000" dirty="0"/>
              <a:t>You can add bullet points by clicking “Enter” after each sentence.</a:t>
            </a:r>
          </a:p>
          <a:p>
            <a:r>
              <a:rPr lang="en-US" sz="2000" dirty="0"/>
              <a:t>If you do not need this extra slide, you may delete it.</a:t>
            </a:r>
          </a:p>
          <a:p>
            <a:endParaRPr lang="en-US" sz="2000" dirty="0"/>
          </a:p>
          <a:p>
            <a:pPr marL="0" indent="0">
              <a:buFont typeface="Wingdings 3" charset="2"/>
              <a:buNone/>
            </a:pPr>
            <a:endParaRPr lang="en-US" dirty="0"/>
          </a:p>
        </p:txBody>
      </p:sp>
    </p:spTree>
    <p:custDataLst>
      <p:tags r:id="rId1"/>
    </p:custDataLst>
    <p:extLst>
      <p:ext uri="{BB962C8B-B14F-4D97-AF65-F5344CB8AC3E}">
        <p14:creationId xmlns:p14="http://schemas.microsoft.com/office/powerpoint/2010/main" val="3053184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2</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488613"/>
            <a:ext cx="8596668" cy="3880773"/>
          </a:xfrm>
        </p:spPr>
        <p:txBody>
          <a:bodyPr/>
          <a:lstStyle/>
          <a:p>
            <a:r>
              <a:rPr lang="en-US" sz="2000" dirty="0"/>
              <a:t>Address the second assignment requirement on this slide.</a:t>
            </a:r>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356947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2 (Continued)</a:t>
            </a:r>
          </a:p>
        </p:txBody>
      </p:sp>
      <p:sp>
        <p:nvSpPr>
          <p:cNvPr id="6" name="Content Placeholder 2">
            <a:extLst>
              <a:ext uri="{FF2B5EF4-FFF2-40B4-BE49-F238E27FC236}">
                <a16:creationId xmlns:a16="http://schemas.microsoft.com/office/drawing/2014/main" id="{2F617E2D-BCED-B698-5F7A-E798CBE802BE}"/>
              </a:ext>
            </a:extLst>
          </p:cNvPr>
          <p:cNvSpPr txBox="1">
            <a:spLocks/>
          </p:cNvSpPr>
          <p:nvPr/>
        </p:nvSpPr>
        <p:spPr>
          <a:xfrm>
            <a:off x="677334" y="1488613"/>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Use this slide to provide additional information if you have content that exceeds the previous slide. If you need another slide for more information, copy this slide and paste it below. </a:t>
            </a:r>
          </a:p>
          <a:p>
            <a:r>
              <a:rPr lang="en-US" sz="2000" dirty="0"/>
              <a:t>You can add bullet points by clicking “Enter” after each sentence.</a:t>
            </a:r>
          </a:p>
          <a:p>
            <a:r>
              <a:rPr lang="en-US" sz="2000" dirty="0"/>
              <a:t>If you do not need this extra slide, you can delete it.</a:t>
            </a:r>
          </a:p>
          <a:p>
            <a:endParaRPr lang="en-US" sz="2000" dirty="0"/>
          </a:p>
          <a:p>
            <a:pPr marL="0" indent="0">
              <a:buFont typeface="Wingdings 3" charset="2"/>
              <a:buNone/>
            </a:pPr>
            <a:endParaRPr lang="en-US" dirty="0"/>
          </a:p>
        </p:txBody>
      </p:sp>
    </p:spTree>
    <p:custDataLst>
      <p:tags r:id="rId1"/>
    </p:custDataLst>
    <p:extLst>
      <p:ext uri="{BB962C8B-B14F-4D97-AF65-F5344CB8AC3E}">
        <p14:creationId xmlns:p14="http://schemas.microsoft.com/office/powerpoint/2010/main" val="836409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3</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488613"/>
            <a:ext cx="8596668" cy="3880773"/>
          </a:xfrm>
        </p:spPr>
        <p:txBody>
          <a:bodyPr/>
          <a:lstStyle/>
          <a:p>
            <a:r>
              <a:rPr lang="en-US" sz="2000" dirty="0"/>
              <a:t>Address the third assignment requirement on this slide.</a:t>
            </a:r>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28569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3 (Continued)</a:t>
            </a:r>
          </a:p>
        </p:txBody>
      </p:sp>
      <p:sp>
        <p:nvSpPr>
          <p:cNvPr id="6" name="Content Placeholder 2">
            <a:extLst>
              <a:ext uri="{FF2B5EF4-FFF2-40B4-BE49-F238E27FC236}">
                <a16:creationId xmlns:a16="http://schemas.microsoft.com/office/drawing/2014/main" id="{2F617E2D-BCED-B698-5F7A-E798CBE802BE}"/>
              </a:ext>
            </a:extLst>
          </p:cNvPr>
          <p:cNvSpPr txBox="1">
            <a:spLocks/>
          </p:cNvSpPr>
          <p:nvPr/>
        </p:nvSpPr>
        <p:spPr>
          <a:xfrm>
            <a:off x="677334" y="1488613"/>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Use this slide to provide additional information if you have content that exceeds the previous slide. If you need another slide for more information, copy this slide and paste it below. </a:t>
            </a:r>
          </a:p>
          <a:p>
            <a:r>
              <a:rPr lang="en-US" sz="2000" dirty="0"/>
              <a:t>You can add bullet points by clicking “Enter” after each sentence.</a:t>
            </a:r>
          </a:p>
          <a:p>
            <a:r>
              <a:rPr lang="en-US" sz="2000" dirty="0"/>
              <a:t>If you do not need this extra slide, you can delete it.</a:t>
            </a:r>
          </a:p>
          <a:p>
            <a:endParaRPr lang="en-US" sz="2000" dirty="0"/>
          </a:p>
          <a:p>
            <a:pPr marL="0" indent="0">
              <a:buFont typeface="Wingdings 3" charset="2"/>
              <a:buNone/>
            </a:pPr>
            <a:endParaRPr lang="en-US" dirty="0"/>
          </a:p>
        </p:txBody>
      </p:sp>
    </p:spTree>
    <p:custDataLst>
      <p:tags r:id="rId1"/>
    </p:custDataLst>
    <p:extLst>
      <p:ext uri="{BB962C8B-B14F-4D97-AF65-F5344CB8AC3E}">
        <p14:creationId xmlns:p14="http://schemas.microsoft.com/office/powerpoint/2010/main" val="487988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4</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488613"/>
            <a:ext cx="8596668" cy="3880773"/>
          </a:xfrm>
        </p:spPr>
        <p:txBody>
          <a:bodyPr/>
          <a:lstStyle/>
          <a:p>
            <a:r>
              <a:rPr lang="en-US" sz="2000" dirty="0"/>
              <a:t>Address the fourth assignment requirement on this slide.</a:t>
            </a:r>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1289353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4 (Continued)</a:t>
            </a:r>
          </a:p>
        </p:txBody>
      </p:sp>
      <p:sp>
        <p:nvSpPr>
          <p:cNvPr id="6" name="Content Placeholder 2">
            <a:extLst>
              <a:ext uri="{FF2B5EF4-FFF2-40B4-BE49-F238E27FC236}">
                <a16:creationId xmlns:a16="http://schemas.microsoft.com/office/drawing/2014/main" id="{2F617E2D-BCED-B698-5F7A-E798CBE802BE}"/>
              </a:ext>
            </a:extLst>
          </p:cNvPr>
          <p:cNvSpPr txBox="1">
            <a:spLocks/>
          </p:cNvSpPr>
          <p:nvPr/>
        </p:nvSpPr>
        <p:spPr>
          <a:xfrm>
            <a:off x="677334" y="1488613"/>
            <a:ext cx="8596668"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t>Use this slide to provide additional information if you have content that exceeds the previous slide. If you need another slide for more information, copy this slide and paste it below. </a:t>
            </a:r>
          </a:p>
          <a:p>
            <a:r>
              <a:rPr lang="en-US" sz="2000" dirty="0"/>
              <a:t>You can add bullet points by clicking “Enter” after each sentence.</a:t>
            </a:r>
          </a:p>
          <a:p>
            <a:r>
              <a:rPr lang="en-US" sz="2000" dirty="0"/>
              <a:t>If you do not need this extra slide, you can delete it.</a:t>
            </a:r>
          </a:p>
          <a:p>
            <a:endParaRPr lang="en-US" sz="2000" dirty="0"/>
          </a:p>
          <a:p>
            <a:pPr marL="0" indent="0">
              <a:buFont typeface="Wingdings 3" charset="2"/>
              <a:buNone/>
            </a:pPr>
            <a:endParaRPr lang="en-US" dirty="0"/>
          </a:p>
        </p:txBody>
      </p:sp>
    </p:spTree>
    <p:custDataLst>
      <p:tags r:id="rId1"/>
    </p:custDataLst>
    <p:extLst>
      <p:ext uri="{BB962C8B-B14F-4D97-AF65-F5344CB8AC3E}">
        <p14:creationId xmlns:p14="http://schemas.microsoft.com/office/powerpoint/2010/main" val="2404887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5</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488613"/>
            <a:ext cx="8596668" cy="3880773"/>
          </a:xfrm>
        </p:spPr>
        <p:txBody>
          <a:bodyPr/>
          <a:lstStyle/>
          <a:p>
            <a:r>
              <a:rPr lang="en-US" sz="2000" dirty="0"/>
              <a:t>If you need additional slides to complete this assignment, you can copy and paste a previous template slide here to continue.</a:t>
            </a:r>
            <a:endParaRPr lang="en-US" dirty="0"/>
          </a:p>
        </p:txBody>
      </p:sp>
    </p:spTree>
    <p:custDataLst>
      <p:tags r:id="rId1"/>
    </p:custDataLst>
    <p:extLst>
      <p:ext uri="{BB962C8B-B14F-4D97-AF65-F5344CB8AC3E}">
        <p14:creationId xmlns:p14="http://schemas.microsoft.com/office/powerpoint/2010/main" val="3067791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3E05-C10D-44A6-81C1-1D70B419F9F8}"/>
              </a:ext>
            </a:extLst>
          </p:cNvPr>
          <p:cNvSpPr>
            <a:spLocks noGrp="1"/>
          </p:cNvSpPr>
          <p:nvPr>
            <p:ph type="title"/>
          </p:nvPr>
        </p:nvSpPr>
        <p:spPr/>
        <p:txBody>
          <a:bodyPr/>
          <a:lstStyle/>
          <a:p>
            <a:r>
              <a:rPr lang="en-US" dirty="0"/>
              <a:t>Title 6</a:t>
            </a:r>
          </a:p>
        </p:txBody>
      </p:sp>
      <p:sp>
        <p:nvSpPr>
          <p:cNvPr id="3" name="Content Placeholder 2">
            <a:extLst>
              <a:ext uri="{FF2B5EF4-FFF2-40B4-BE49-F238E27FC236}">
                <a16:creationId xmlns:a16="http://schemas.microsoft.com/office/drawing/2014/main" id="{3EAC331B-12E3-4304-8A3E-59BB4904392D}"/>
              </a:ext>
            </a:extLst>
          </p:cNvPr>
          <p:cNvSpPr>
            <a:spLocks noGrp="1"/>
          </p:cNvSpPr>
          <p:nvPr>
            <p:ph idx="1"/>
          </p:nvPr>
        </p:nvSpPr>
        <p:spPr>
          <a:xfrm>
            <a:off x="677334" y="1488613"/>
            <a:ext cx="8596668" cy="3880773"/>
          </a:xfrm>
        </p:spPr>
        <p:txBody>
          <a:bodyPr/>
          <a:lstStyle/>
          <a:p>
            <a:r>
              <a:rPr lang="en-US" sz="2000" dirty="0"/>
              <a:t>Summarize your assignment on this slide. </a:t>
            </a:r>
          </a:p>
          <a:p>
            <a:r>
              <a:rPr lang="en-US" sz="2000" dirty="0"/>
              <a:t>You can add bullet points by clicking “Enter” after each sentence.</a:t>
            </a:r>
          </a:p>
          <a:p>
            <a:pPr marL="0" indent="0">
              <a:buNone/>
            </a:pPr>
            <a:endParaRPr lang="en-US" dirty="0"/>
          </a:p>
        </p:txBody>
      </p:sp>
    </p:spTree>
    <p:custDataLst>
      <p:tags r:id="rId1"/>
    </p:custDataLst>
    <p:extLst>
      <p:ext uri="{BB962C8B-B14F-4D97-AF65-F5344CB8AC3E}">
        <p14:creationId xmlns:p14="http://schemas.microsoft.com/office/powerpoint/2010/main" val="3262321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EE52-4E08-480B-8431-AAEA1096903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ED56F318-9BAA-45C7-9EB6-11DE61C78433}"/>
              </a:ext>
            </a:extLst>
          </p:cNvPr>
          <p:cNvSpPr>
            <a:spLocks noGrp="1"/>
          </p:cNvSpPr>
          <p:nvPr>
            <p:ph idx="1"/>
          </p:nvPr>
        </p:nvSpPr>
        <p:spPr>
          <a:xfrm>
            <a:off x="677334" y="1488613"/>
            <a:ext cx="8596668" cy="3880773"/>
          </a:xfrm>
        </p:spPr>
        <p:txBody>
          <a:bodyPr/>
          <a:lstStyle/>
          <a:p>
            <a:pPr marL="0" indent="0">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Blair, R., &amp; Rush, M. (2018). </a:t>
            </a: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The economics of managerial decisions</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Pearson. 	</a:t>
            </a:r>
            <a:r>
              <a:rPr lang="en-US" sz="1800" u="sng"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https://bookshelf.vitalsource.com/books/9780134140773</a:t>
            </a: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Add additional citations in alphabetical order on this slide. </a:t>
            </a:r>
            <a:r>
              <a:rPr lang="en-US" dirty="0">
                <a:latin typeface="Calibri" panose="020F0502020204030204" pitchFamily="34" charset="0"/>
                <a:ea typeface="Times New Roman" panose="02020603050405020304" pitchFamily="18" charset="0"/>
                <a:cs typeface="Times New Roman" panose="02020603050405020304" pitchFamily="18" charset="0"/>
              </a:rPr>
              <a:t>You can use APA 7 citation tools like </a:t>
            </a:r>
            <a:r>
              <a:rPr lang="en-US" dirty="0">
                <a:latin typeface="Calibri" panose="020F0502020204030204" pitchFamily="34" charset="0"/>
                <a:ea typeface="Times New Roman" panose="02020603050405020304" pitchFamily="18" charset="0"/>
                <a:cs typeface="Times New Roman" panose="02020603050405020304" pitchFamily="18" charset="0"/>
                <a:hlinkClick r:id="rId4"/>
              </a:rPr>
              <a:t>citefast.com</a:t>
            </a:r>
            <a:r>
              <a:rPr lang="en-US" dirty="0">
                <a:latin typeface="Calibri" panose="020F0502020204030204" pitchFamily="34" charset="0"/>
                <a:ea typeface="Times New Roman" panose="02020603050405020304" pitchFamily="18" charset="0"/>
                <a:cs typeface="Times New Roman" panose="02020603050405020304" pitchFamily="18" charset="0"/>
              </a:rPr>
              <a:t> or </a:t>
            </a:r>
            <a:r>
              <a:rPr lang="en-US" dirty="0">
                <a:latin typeface="Calibri" panose="020F0502020204030204" pitchFamily="34" charset="0"/>
                <a:ea typeface="Times New Roman" panose="02020603050405020304" pitchFamily="18" charset="0"/>
                <a:cs typeface="Times New Roman" panose="02020603050405020304" pitchFamily="18" charset="0"/>
                <a:hlinkClick r:id="rId5"/>
              </a:rPr>
              <a:t>mybib.com</a:t>
            </a:r>
            <a:r>
              <a:rPr lang="en-US" dirty="0">
                <a:latin typeface="Calibri" panose="020F0502020204030204" pitchFamily="34" charset="0"/>
                <a:ea typeface="Times New Roman" panose="02020603050405020304" pitchFamily="18" charset="0"/>
                <a:cs typeface="Times New Roman" panose="02020603050405020304" pitchFamily="18" charset="0"/>
              </a:rPr>
              <a:t> to quickly and easily cite your sources. </a:t>
            </a: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167200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ace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104</TotalTime>
  <Words>697</Words>
  <Application>Microsoft Office PowerPoint</Application>
  <PresentationFormat>Widescreen</PresentationFormat>
  <Paragraphs>66</Paragraphs>
  <Slides>12</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Aptos</vt:lpstr>
      <vt:lpstr>Arial</vt:lpstr>
      <vt:lpstr>Calibri</vt:lpstr>
      <vt:lpstr>Segoe UI</vt:lpstr>
      <vt:lpstr>Times New Roman</vt:lpstr>
      <vt:lpstr>Trebuchet MS</vt:lpstr>
      <vt:lpstr>Wingdings 3</vt:lpstr>
      <vt:lpstr>Facet</vt:lpstr>
      <vt:lpstr>PRESENTATION TITLE</vt:lpstr>
      <vt:lpstr>Title 1</vt:lpstr>
      <vt:lpstr>Title 1 (Continued)</vt:lpstr>
      <vt:lpstr>Title 2</vt:lpstr>
      <vt:lpstr>Title 2 (Continued)</vt:lpstr>
      <vt:lpstr>Title 3</vt:lpstr>
      <vt:lpstr>Title 3 (Continued)</vt:lpstr>
      <vt:lpstr>Title 4</vt:lpstr>
      <vt:lpstr>Title 4 (Continued)</vt:lpstr>
      <vt:lpstr>Title 5</vt:lpstr>
      <vt:lpstr>Title 6</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Juanita Lockett</dc:creator>
  <cp:lastModifiedBy>Sherri Huitt</cp:lastModifiedBy>
  <cp:revision>22</cp:revision>
  <dcterms:created xsi:type="dcterms:W3CDTF">2024-01-22T16:05:05Z</dcterms:created>
  <dcterms:modified xsi:type="dcterms:W3CDTF">2024-05-22T16:23:41Z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CBE54DE5-0B68-4173-AB76-A1F77F3C750C</vt:lpwstr>
  </property>
  <property fmtid="{D5CDD505-2E9C-101B-9397-08002B2CF9AE}" pid="3" name="ArticulatePath">
    <vt:lpwstr>CourseNo_UnitX_IP_Template</vt:lpwstr>
  </property>
</Properties>
</file>