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4361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6F225-9BD5-4E71-BA0B-8FBBE9A2CE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017CB-73FD-4183-A1CC-1DDBDA684F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5D6C6-3641-4D05-B318-A94272192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58475-7A97-42C1-98A4-7D8E7130998A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FAC54-A11B-41F8-9111-9631CB128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BC1CA-D560-44C4-BA17-2BAD5A5B0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A704-5BAE-4ECC-B780-ADB6EAE43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88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C1237-4B7C-493A-A6FD-74AECEC7F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19219E-7E02-4D85-B60A-08ED2149A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59A13-DE38-4D2E-97F1-B4DAE1DF0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58475-7A97-42C1-98A4-7D8E7130998A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F790C-12D9-4D45-AC79-115FD502B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5F9BF-FA2D-4525-BD07-D5414CA9C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A704-5BAE-4ECC-B780-ADB6EAE43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41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4BE953-A881-4979-BA75-0F763A6658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96706-32E4-4365-A8BE-AD7C3B7B04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EA012-15FD-4C4A-9A97-11A624BBF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58475-7A97-42C1-98A4-7D8E7130998A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2E300-FE8E-43BD-9FC2-82B6982D1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92A20-A910-4765-88BB-1277EC15E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A704-5BAE-4ECC-B780-ADB6EAE43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3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00697-C2E5-45D8-B8AE-10B2239CC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A89C6-2D5D-441B-8B20-4FCA791A2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E5CCE-3289-4D49-8612-AD618EB2F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58475-7A97-42C1-98A4-7D8E7130998A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D9DA4-731C-49D4-8C18-43CB2A6A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3199D-53BA-4871-A2C8-21B4C9E54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A704-5BAE-4ECC-B780-ADB6EAE43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7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F2DFD-4F5E-4275-A7DD-F8864BEFC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1492AA-153E-4616-ADE1-C8DC415D8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7FDE9-F478-416C-89B8-5C95D0244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58475-7A97-42C1-98A4-7D8E7130998A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26212-8102-4AF3-B17F-BA06943F2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FA8B5-AF50-43CF-9957-D47A84556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A704-5BAE-4ECC-B780-ADB6EAE43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1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DD4E7-5500-4104-97D9-939646400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B3619-AA77-4D9F-BD1B-8B8E4843C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51F5FF-A67E-42EE-9AB7-F68FE0004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DA79D0-28C0-4A40-AC39-B55C3635D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58475-7A97-42C1-98A4-7D8E7130998A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2271BF-D663-4939-BDFA-F4F26A441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22FE2E-9924-4282-ADD2-E017EE6DD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A704-5BAE-4ECC-B780-ADB6EAE43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53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AB199-3667-432A-8BAF-94F174326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57680-F0B9-4930-AB46-81024F36E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C5861-A79C-4BB3-A1CF-C74500A32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91B661-5A8E-4A7E-86A8-E004A52261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C5FA0A-4E3F-48A9-A579-E394003D82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C275E1-606F-419D-839C-9F3C9004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58475-7A97-42C1-98A4-7D8E7130998A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FCC111-0E7E-4408-9F2B-81DE2629A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EDE4B4-99C1-4E74-B2F7-073BB05DE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A704-5BAE-4ECC-B780-ADB6EAE43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3A5E4-5469-4AF7-A8A7-41C77B31B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7AF2B7-C682-48BD-8254-2906C5556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58475-7A97-42C1-98A4-7D8E7130998A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FD43E8-3AA5-42A5-A0F8-F8DEE615C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C29274-067D-44B6-AD58-AE7CA6B27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A704-5BAE-4ECC-B780-ADB6EAE43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5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F4388D-31EC-4BDD-A1A9-C56E13DB8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58475-7A97-42C1-98A4-7D8E7130998A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71CBDE-002C-406D-874A-81EAAB635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3B1FC-C208-4219-A19F-F76DFEAF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A704-5BAE-4ECC-B780-ADB6EAE43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5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D8215-8121-4C3E-935A-B5A2DCB37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1F6D4-58A9-440B-9FA4-804A198D7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C8C422-C549-4323-AD1B-34819248D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298AC1-3CEA-4EA1-8AF3-9F899ADE3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58475-7A97-42C1-98A4-7D8E7130998A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07084-B021-4E90-8D7F-EA2C26EC9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011166-B8AC-409D-8559-3A12B4947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A704-5BAE-4ECC-B780-ADB6EAE43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5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DF447-1215-4A31-8559-8648EC7E4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8A2DBB-E7D9-4F9B-BE1D-6020734CF7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6874A6-1314-45E3-B4E7-A94642F08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7F2F53-F2E1-4605-A57B-C1A8A54A7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58475-7A97-42C1-98A4-7D8E7130998A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8F73AA-FC3B-4803-AEB7-4E91C4152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54429E-3B4C-4BF2-8B12-F133ECA5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2A704-5BAE-4ECC-B780-ADB6EAE43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F0862F-63CF-4564-BBE7-CF40AE0D0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D74BED-CA1F-4FB7-8D4A-103E5C683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712A9-C618-4D38-99DF-4576DC1366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58475-7A97-42C1-98A4-7D8E7130998A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1BCB1-9764-4E92-8AA7-4342F7C495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D1416-6A45-4122-B566-81B12555B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2A704-5BAE-4ECC-B780-ADB6EAE43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9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30FAB-B92B-44AF-8757-F5D4EB9D38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4 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1A9356-CA1D-4828-8CC4-EA158550CF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Finance </a:t>
            </a:r>
            <a:r>
              <a:rPr lang="en-US" dirty="0"/>
              <a:t>310 </a:t>
            </a:r>
          </a:p>
          <a:p>
            <a:r>
              <a:rPr lang="en-US" dirty="0"/>
              <a:t>Instructor: </a:t>
            </a:r>
          </a:p>
          <a:p>
            <a:r>
              <a:rPr lang="en-US" dirty="0" smtClean="0"/>
              <a:t>Date: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3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D7CC9-C943-4B50-9480-D214D6B2B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RENEGOTIATION OF AN ALTERNATIVE DEAL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9B608-901A-4EE9-BD59-8F31AC05E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938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83648-6B00-400E-80D9-C1A7F133E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 DIFFERENT NPV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921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AE4DA-F3A7-4876-92A6-816070B62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 DIFFERENT PAYBACK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3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CE13F-2D6B-4CB0-832A-7B336EA34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F5B99-BB6A-4D92-8B1A-5FACD9AB2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50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43DCE-8DF2-42B2-AA66-41F8CCEEC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83C10-9494-48AD-9E99-2BB933998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Knight, D. </a:t>
            </a:r>
            <a:r>
              <a:rPr lang="en-US" dirty="0" smtClean="0"/>
              <a:t>(2022) Principles </a:t>
            </a:r>
            <a:r>
              <a:rPr lang="en-US" dirty="0"/>
              <a:t>of Finance . OpenStax. https://aiu.vitalsource.com/books/9781951693541</a:t>
            </a:r>
          </a:p>
        </p:txBody>
      </p:sp>
    </p:spTree>
    <p:extLst>
      <p:ext uri="{BB962C8B-B14F-4D97-AF65-F5344CB8AC3E}">
        <p14:creationId xmlns:p14="http://schemas.microsoft.com/office/powerpoint/2010/main" val="1480915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2E4B7-F907-4D23-A99A-8D11979A3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3A13A-003E-455A-B660-3237086B6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04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23A0E-BACB-412B-B1DB-494998BA5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NET PRESENT VALUE?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D1E7E-5D3B-4ABE-A987-C8F55F82C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629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D9ACD-79D0-4FB6-820F-588F09AE5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AND DISADVANTAGES OF </a:t>
            </a:r>
            <a:r>
              <a:rPr lang="en-US" dirty="0"/>
              <a:t>NPV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A6973-920F-47B5-8AE4-69DECD6E3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943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C24EC-F8A3-456E-999D-675949E04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PAYBACK APPROACH?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ADE7F-CA15-4185-803A-6FFC25C03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105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7F9B1-6430-4F0A-84A1-5BF20B252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</a:t>
            </a:r>
            <a:r>
              <a:rPr lang="en-US" dirty="0"/>
              <a:t>AND DISADVANTAGES OF </a:t>
            </a:r>
            <a:r>
              <a:rPr lang="en-US" dirty="0" smtClean="0"/>
              <a:t>THE PAYBACK </a:t>
            </a:r>
            <a:r>
              <a:rPr lang="en-US" dirty="0"/>
              <a:t>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1A7E0-E94C-45C2-ACA9-71804ACF8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355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B2658-7DD8-483B-86D8-3C73E04E2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LAUDROMAT INVESTMENT </a:t>
            </a:r>
            <a:r>
              <a:rPr lang="en-US" dirty="0" smtClean="0"/>
              <a:t>PARAMETERS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18173-E0E5-45AD-A827-FDE80F186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875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PRESENT VALUE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91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6383E-673D-437F-85C9-54D7A44EE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PAYBACK CALCULATION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79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12784-4AA9-4B96-8E80-3CF256BA5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DISCUSS WHETHER OR NOT IT IS A GOOD INVESTMENT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1D3B4-091F-4B78-864E-CF102E6B6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438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91</Words>
  <Application>Microsoft Office PowerPoint</Application>
  <PresentationFormat>Widescreen</PresentationFormat>
  <Paragraphs>19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UNIT 4 IP</vt:lpstr>
      <vt:lpstr>WHAT IS NET PRESENT VALUE? </vt:lpstr>
      <vt:lpstr>ADVANTAGES AND DISADVANTAGES OF NPV </vt:lpstr>
      <vt:lpstr>WHAT IS THE PAYBACK APPROACH? </vt:lpstr>
      <vt:lpstr>ADVANTAGES AND DISADVANTAGES OF THE PAYBACK APPROACH</vt:lpstr>
      <vt:lpstr>LAUDROMAT INVESTMENT PARAMETERS </vt:lpstr>
      <vt:lpstr>NET PRESENT VALUE CALCULATION</vt:lpstr>
      <vt:lpstr>PAYBACK CALCULATION </vt:lpstr>
      <vt:lpstr>DISCUSS WHETHER OR NOT IT IS A GOOD INVESTMENT </vt:lpstr>
      <vt:lpstr>RENEGOTIATION OF AN ALTERNATIVE DEAL</vt:lpstr>
      <vt:lpstr>SHOW DIFFERENT NPV</vt:lpstr>
      <vt:lpstr>SHOW DIFFERENT PAYBACK</vt:lpstr>
      <vt:lpstr>CONCLUSION </vt:lpstr>
      <vt:lpstr>REFERENCES 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IP</dc:title>
  <dc:creator>Patrice Nybro</dc:creator>
  <cp:lastModifiedBy>Sherri Huitt</cp:lastModifiedBy>
  <cp:revision>3</cp:revision>
  <dcterms:created xsi:type="dcterms:W3CDTF">2021-08-12T00:34:12Z</dcterms:created>
  <dcterms:modified xsi:type="dcterms:W3CDTF">2022-09-21T15:35:37Z</dcterms:modified>
</cp:coreProperties>
</file>