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4"/>
  </p:sldMasterIdLst>
  <p:sldIdLst>
    <p:sldId id="256" r:id="rId5"/>
    <p:sldId id="257" r:id="rId6"/>
    <p:sldId id="258" r:id="rId7"/>
    <p:sldId id="259" r:id="rId8"/>
    <p:sldId id="261" r:id="rId9"/>
    <p:sldId id="260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.org/marketing-news/a-guide-to-the-best-social-media-channels-for-your-business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167" y="295393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FINC616</a:t>
            </a:r>
          </a:p>
          <a:p>
            <a:pPr algn="ctr"/>
            <a:r>
              <a:rPr lang="en-US" sz="2000" b="1" dirty="0"/>
              <a:t>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C6075-2BCF-BACD-4ACF-2D7582CF2136}"/>
              </a:ext>
            </a:extLst>
          </p:cNvPr>
          <p:cNvSpPr txBox="1"/>
          <p:nvPr/>
        </p:nvSpPr>
        <p:spPr>
          <a:xfrm>
            <a:off x="272143" y="5165747"/>
            <a:ext cx="61003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10-12 slides, not including the title or reference slide. You may change headings and backgrounds. You may start without a template if you prefer.</a:t>
            </a:r>
            <a:endParaRPr lang="en-US" sz="1800" dirty="0"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Introduce the organization and its financial goals, including company background, financial goals, and industry trends.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Discuss the advantages and disadvantages of using public funding sources, such as initial </a:t>
            </a:r>
            <a:r>
              <a:rPr lang="en-US" sz="2000" dirty="0">
                <a:latin typeface="+mj-lt"/>
                <a:ea typeface="Times New Roman" panose="02020603050405020304" pitchFamily="18" charset="0"/>
              </a:rPr>
              <a:t>public offerings (</a:t>
            </a:r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IPOs) and bond issuances, and analyze the costs and benefits.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Discuss the advantages and disadvantages of using private funding sources, such as private equity investments and venture capital, and analyze the costs and benefits.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A7F28-C0A7-1813-F637-64D10A335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58172-F223-7CA1-1262-4940DF75F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148F6-7B6A-46CE-2C84-6C6C93EE1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Propose a comprehensive financing strategy that incorporates both public and private funding sources, discuss potential risks and challenges, and provide recommendations for mitigating them.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274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American Marketing Association. (2022, September 21). </a:t>
            </a:r>
            <a:r>
              <a:rPr lang="en-US" sz="2000" i="1" dirty="0">
                <a:ea typeface="Times New Roman" panose="02020603050405020304" pitchFamily="18" charset="0"/>
                <a:cs typeface="Arial" panose="020B0604020202020204" pitchFamily="34" charset="0"/>
              </a:rPr>
              <a:t>A guide to the best social media channels for your business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00" u="sng" dirty="0"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https://www.ama.org/marketing-news/a-guide-to-the-best-social-media-channels-for-your-business/</a:t>
            </a:r>
            <a:endParaRPr lang="en-US" sz="2000" u="sng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DDAE6508084446881BDCBB40DBC479" ma:contentTypeVersion="13" ma:contentTypeDescription="Create a new document." ma:contentTypeScope="" ma:versionID="7d2c1618ba6d272e93255b3930e2bdcd">
  <xsd:schema xmlns:xsd="http://www.w3.org/2001/XMLSchema" xmlns:xs="http://www.w3.org/2001/XMLSchema" xmlns:p="http://schemas.microsoft.com/office/2006/metadata/properties" xmlns:ns2="de7bffbd-2467-4fe9-b349-28321a97b45c" xmlns:ns3="ca02fb2f-f452-410c-bbdd-66dfb339663f" targetNamespace="http://schemas.microsoft.com/office/2006/metadata/properties" ma:root="true" ma:fieldsID="4ef6d5acf9dad6dc60982a4261fa79eb" ns2:_="" ns3:_="">
    <xsd:import namespace="de7bffbd-2467-4fe9-b349-28321a97b45c"/>
    <xsd:import namespace="ca02fb2f-f452-410c-bbdd-66dfb33966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7bffbd-2467-4fe9-b349-28321a97b4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3a1d482-b78b-4976-9806-b809a21a88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2fb2f-f452-410c-bbdd-66dfb33966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11c46b6-300b-4644-b2bd-c9f3bf07e0ce}" ma:internalName="TaxCatchAll" ma:showField="CatchAllData" ma:web="ca02fb2f-f452-410c-bbdd-66dfb33966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7bffbd-2467-4fe9-b349-28321a97b45c">
      <Terms xmlns="http://schemas.microsoft.com/office/infopath/2007/PartnerControls"/>
    </lcf76f155ced4ddcb4097134ff3c332f>
    <TaxCatchAll xmlns="ca02fb2f-f452-410c-bbdd-66dfb339663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E3490C-58AC-4EB1-A8F0-768B62E96A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7bffbd-2467-4fe9-b349-28321a97b45c"/>
    <ds:schemaRef ds:uri="ca02fb2f-f452-410c-bbdd-66dfb33966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6AAC62-6BC0-4081-BBE4-EC8CC772E1DE}">
  <ds:schemaRefs>
    <ds:schemaRef ds:uri="http://schemas.microsoft.com/office/2006/metadata/properties"/>
    <ds:schemaRef ds:uri="http://schemas.microsoft.com/office/infopath/2007/PartnerControls"/>
    <ds:schemaRef ds:uri="de7bffbd-2467-4fe9-b349-28321a97b45c"/>
    <ds:schemaRef ds:uri="ca02fb2f-f452-410c-bbdd-66dfb339663f"/>
  </ds:schemaRefs>
</ds:datastoreItem>
</file>

<file path=customXml/itemProps3.xml><?xml version="1.0" encoding="utf-8"?>
<ds:datastoreItem xmlns:ds="http://schemas.openxmlformats.org/officeDocument/2006/customXml" ds:itemID="{5E2A7F58-471A-4131-A846-7467FB3ECB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258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Segoe UI</vt:lpstr>
      <vt:lpstr>Times New Roman</vt:lpstr>
      <vt:lpstr>Trebuchet MS</vt:lpstr>
      <vt:lpstr>Wingdings 3</vt:lpstr>
      <vt:lpstr>Facet</vt:lpstr>
      <vt:lpstr>Title</vt:lpstr>
      <vt:lpstr>Title</vt:lpstr>
      <vt:lpstr>Title</vt:lpstr>
      <vt:lpstr>Title</vt:lpstr>
      <vt:lpstr>Title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Albertine Idioma</cp:lastModifiedBy>
  <cp:revision>17</cp:revision>
  <dcterms:created xsi:type="dcterms:W3CDTF">2024-01-22T16:05:05Z</dcterms:created>
  <dcterms:modified xsi:type="dcterms:W3CDTF">2025-03-03T01:56:03Z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  <property fmtid="{D5CDD505-2E9C-101B-9397-08002B2CF9AE}" pid="4" name="ContentTypeId">
    <vt:lpwstr>0x010100A1DDAE6508084446881BDCBB40DBC479</vt:lpwstr>
  </property>
</Properties>
</file>