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3" autoAdjust="0"/>
  </p:normalViewPr>
  <p:slideViewPr>
    <p:cSldViewPr snapToGrid="0">
      <p:cViewPr varScale="1">
        <p:scale>
          <a:sx n="54" d="100"/>
          <a:sy n="54" d="100"/>
        </p:scale>
        <p:origin x="8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05FB7F-2F01-EE69-80B4-053E2E160B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B4C48-53A0-7BA2-44CA-EFF20C18A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A76A4-E4AA-49C8-8563-1E3FFFB09F8B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093DA7-EFA7-E92A-4189-9DAA1AADD5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FD23F-2681-06D1-8E02-D6B0407C4F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59AFE-59EA-4E82-B5B7-5A8C978642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961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07F2-4F5F-4685-A9DA-60A15E1873DB}" type="datetimeFigureOut">
              <a:rPr lang="en-US" smtClean="0"/>
              <a:t>5/30/2025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A7F03-4171-4174-8732-6A416E071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914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F1611-C792-F642-6749-17F40458B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530D8-4E81-41FA-ED82-CEAF82F7A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969C0-A139-8D44-3CFA-51A976E0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BE449-EA4B-D614-11CA-C47FC6C8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DABFE-24A4-9163-09C1-C432491B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03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1820E-7686-9D18-2A1D-F434D35E9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C81D0-4FA4-9703-E10E-21CFF4631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D205C-957E-0C01-7B32-E1DCABAA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BF814-9239-1184-E16A-7D5E761E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96F13-59A3-8BC5-3034-4D9519D9E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7A561-0109-5EDD-71B7-FF18B189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72573-3EF1-BA1D-15F9-929886176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079B3-9AF4-0971-BCE9-359F8B507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E6C48-DE51-CE80-455D-96211D2BE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1E97F-1025-2949-7FCD-76346BA8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8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DF8A-9CFB-A2E5-4377-86A5028FB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DB3B-0B92-ABC0-C91C-129E219ED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E686E9-F6EC-B8E9-2AF5-5E05DC136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2634E-DD82-FD0E-C83A-8C5C5A148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15AD8-3F94-C4DA-7884-B0993857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08AEE-CB2C-1965-729C-DEB0181B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5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6BC8-480B-CF88-B6D5-660DC1AE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2D33E-EA11-F1CD-24AA-A131B808E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D3118-8602-42F3-2B0A-532A11AB4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7FC881-ECDB-5506-8996-DE4FAB41C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6C4A2-D80A-4921-BA41-A0BAAD8B94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91D33-5B42-78C3-1A9F-1B995D3E4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98A2EA-6053-6B52-9E0C-827E3900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79FB6E-6294-BF43-0F8B-B4679330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21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F99A0-BF33-78C2-A974-D42083169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B7C8A-3251-71CB-4C34-DECE8100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09BF2-E9E7-381E-0FAA-8FC19E48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C5E41-05A7-405D-03A1-03E3C341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42914-B81E-822A-0076-C1B18D22C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3F555-44D7-15E0-38B5-EA07C599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7537D-DFCD-94A3-4EF4-A7AB42A6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4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52F5-C44B-76EC-0C44-6795AEBE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1BC4-F924-6136-10F0-7DC2B8AA5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82488-F531-7407-B458-5C78464FF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0A94-20F7-A8B7-078F-5C8F7C2D4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18323-ED1F-8D3A-C944-69AB71D4C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05927-9F2D-6FF3-741A-671CAEEA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85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E1678-4EF7-737E-F4CD-8B5CD03A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E6B4C-2A1B-79D6-484F-E9ED9922BA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29CC8-2D81-582B-2C8F-28E2D824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3AA33-EAE1-360E-81A4-9CC72CE6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4AD2B-135A-5409-4D17-42D25FEF0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4BBBC-A9D4-856F-2FB2-37080944D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47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98052-D059-2CFB-3949-F28B8182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32F8E4-8B0E-03BE-FD8D-B2C9BD58D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8C21D-591F-92D1-4285-F4B0650E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E6C47-8A45-3BB9-448A-FAE99E2A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EB6A6-4AFF-87AE-2179-776DB973A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2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1D8D5F-46F8-E0BD-9FA6-653235C60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09FD4-6442-D4A3-4EFC-50000FB5A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034CC-D40D-159F-DF58-84D4BF14E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2CC6E-E159-FC8E-C54B-4C8502090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A30F1-0230-78CC-54E7-0E0C3BEA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0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F16088-98F5-19DC-0429-AA45F5FDA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1EE16-9513-FCBD-6417-0EB2E1988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AAE31-59C8-9E80-6982-29D92C6DF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3/18/2023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0C00A-9003-5303-CE6D-A51D3AD84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CMS DATA AND PURPOSE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FF811-4364-B986-1C02-DC850D27A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59395-8303-4396-BF44-8565A97FFC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6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cms.gov/provider-data/dataset/rrqw-56er" TargetMode="External"/><Relationship Id="rId2" Type="http://schemas.openxmlformats.org/officeDocument/2006/relationships/hyperlink" Target="https://www.cms.gov/medicare/payment/prospective-payment-systems/acute-inpatient-pps/hospital-readmissions-reduction-program-hrr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A9F1-C489-787D-3DC5-78C1DB2E9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Medicare Reimbursement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62E62C-87D4-C44C-E063-5217863C21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 Name</a:t>
            </a:r>
          </a:p>
          <a:p>
            <a:r>
              <a:rPr lang="en-US" dirty="0"/>
              <a:t>Colorado Technical University</a:t>
            </a:r>
          </a:p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229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B05E-5B03-9220-9346-80F5DF13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Describe the Medicare program or initiative that uses the statistic.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F80F1-A84C-FC52-0BD6-EE0D7DC48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2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59B24-83F8-4B19-90D2-35EF8389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 or penalty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40ED9-B6B9-BFDE-4488-51149F823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18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E9696-8023-E41B-F61A-A9BCEE7F1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 statistics and the program or initiative tied to performance, such as improving quality of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93002-D609-1A7F-8D3D-C5BF60A1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7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6EBF-9E45-D4B7-60FE-8615B653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legislation is authorizing the Centers for Medicare and Medicaid Services (CMS) to initiate these programs?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A0411-3C4D-6AE2-DB5A-E0251E2F1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1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5C8C-6053-6658-B956-26A4AD30E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statistic and how it is calculated.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581A4-FB58-C562-FC9D-F8C635CE1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74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A4A2E-A72A-A920-A862-04821E6EB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 examples of these statistics from publications or government sites.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2CD01-2EEF-C6ED-C773-4CDC157A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30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C1A63-5EBC-182C-CD37-6303A691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5FD99-9477-4B8F-0D9C-5D1A762E1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Centers for Medicare and Medicaid Services. (2024, September 10). 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Hospital readmissions reduction program (HRRP)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hlinkClick r:id="rId2"/>
              </a:rPr>
              <a:t>https://www.cms.gov/medicare/payment/prospective-payment-systems/acute-inpatient-pps/hospital-readmissions-reduction-program-hrrp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16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Centers for Medicare and Medicaid Services. (2025, April 8). 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Medicare spending per beneficiary - </a:t>
            </a: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Hospital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hlinkClick r:id="rId3"/>
              </a:rPr>
              <a:t>https://data.cms.gov/provider-data/dataset/rrqw-56er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endParaRPr lang="en-US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17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153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Medicare Reimbursement</vt:lpstr>
      <vt:lpstr>Describe the Medicare program or initiative that uses the statistic. </vt:lpstr>
      <vt:lpstr>Incentive or penalty program?</vt:lpstr>
      <vt:lpstr>Are the statistics and the program or initiative tied to performance, such as improving quality of care?</vt:lpstr>
      <vt:lpstr>Which legislation is authorizing the Centers for Medicare and Medicaid Services (CMS) to initiate these programs?</vt:lpstr>
      <vt:lpstr>Define the statistic and how it is calculated.</vt:lpstr>
      <vt:lpstr>Provide examples of these statistics from publications or government sites.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Centers for Medicare and Medicaid Services Databank and Programs</dc:title>
  <dc:creator>Taylor, Annie</dc:creator>
  <cp:lastModifiedBy>Michelle Donohue</cp:lastModifiedBy>
  <cp:revision>10</cp:revision>
  <dcterms:created xsi:type="dcterms:W3CDTF">2023-03-18T15:54:05Z</dcterms:created>
  <dcterms:modified xsi:type="dcterms:W3CDTF">2025-05-30T15:14:23Z</dcterms:modified>
</cp:coreProperties>
</file>