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64" r:id="rId3"/>
    <p:sldId id="266" r:id="rId4"/>
    <p:sldId id="267" r:id="rId5"/>
    <p:sldId id="258" r:id="rId6"/>
    <p:sldId id="260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FAFBD0-E775-91C1-3D08-644D3A8B3A18}" name="Cat McBride" initials="CM" userId="c6966b7d4341c71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719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1878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412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5190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515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432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3358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9496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398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747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6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2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1AAA-D795-44E3-A38A-AF672FCA0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467" y="1160865"/>
            <a:ext cx="7133551" cy="9357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3C3DC-AD9E-46CA-BEAB-ACE069D87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803" y="240548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Your Name</a:t>
            </a:r>
          </a:p>
          <a:p>
            <a:pPr algn="ctr"/>
            <a:r>
              <a:rPr lang="en-US" sz="2000" b="1" dirty="0"/>
              <a:t>Colorado Technical University</a:t>
            </a:r>
          </a:p>
          <a:p>
            <a:pPr algn="ctr"/>
            <a:r>
              <a:rPr lang="en-US" sz="2000" b="1" dirty="0"/>
              <a:t>Professor’s Name</a:t>
            </a:r>
          </a:p>
          <a:p>
            <a:pPr algn="ctr"/>
            <a:r>
              <a:rPr lang="en-US" sz="2000" b="1" dirty="0" smtClean="0"/>
              <a:t>HRMT220</a:t>
            </a:r>
            <a:endParaRPr 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2000" b="1" dirty="0"/>
              <a:t>Date</a:t>
            </a:r>
          </a:p>
          <a:p>
            <a:pPr algn="ctr"/>
            <a:endParaRPr lang="en-US" sz="2000" b="1" dirty="0"/>
          </a:p>
          <a:p>
            <a:pPr algn="ctr"/>
            <a:r>
              <a:rPr lang="en-US" sz="1400" b="1" dirty="0">
                <a:effectLst/>
                <a:latin typeface="Segoe UI" panose="020B0502040204020203" pitchFamily="34" charset="0"/>
              </a:rPr>
              <a:t>This is an optional template for the assignment. You will need to add slides to some topics. The total presentation should </a:t>
            </a:r>
            <a:r>
              <a:rPr lang="en-US" sz="1400" b="1">
                <a:effectLst/>
                <a:latin typeface="Segoe UI" panose="020B0502040204020203" pitchFamily="34" charset="0"/>
              </a:rPr>
              <a:t>be </a:t>
            </a:r>
            <a:r>
              <a:rPr lang="en-US" sz="1400" b="1" smtClean="0">
                <a:effectLst/>
                <a:latin typeface="Segoe UI" panose="020B0502040204020203" pitchFamily="34" charset="0"/>
              </a:rPr>
              <a:t>4 </a:t>
            </a:r>
            <a:r>
              <a:rPr lang="en-US" sz="1400" b="1" dirty="0">
                <a:effectLst/>
                <a:latin typeface="Segoe UI" panose="020B0502040204020203" pitchFamily="34" charset="0"/>
              </a:rPr>
              <a:t>slides, not including the cover or references. You may change headings and backgrounds. You may start without a template if you prefer.</a:t>
            </a:r>
            <a:endParaRPr lang="en-US" sz="1400" b="1" dirty="0"/>
          </a:p>
          <a:p>
            <a:pPr algn="ctr"/>
            <a:endParaRPr lang="en-US" sz="20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DE9D2BE-7637-BD44-0FB7-B03C3D234706}"/>
              </a:ext>
            </a:extLst>
          </p:cNvPr>
          <p:cNvSpPr txBox="1">
            <a:spLocks/>
          </p:cNvSpPr>
          <p:nvPr/>
        </p:nvSpPr>
        <p:spPr>
          <a:xfrm>
            <a:off x="1418167" y="499055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E594C-5897-4AA6-9488-84F65F00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Discrimination and Why Must a Company be Aware of </a:t>
            </a:r>
            <a:r>
              <a:rPr lang="en-US" dirty="0" smtClean="0"/>
              <a:t>it?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C9931-8ABE-4F8E-9C0B-9EDDFE9B8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80822"/>
            <a:ext cx="8596668" cy="3880773"/>
          </a:xfrm>
        </p:spPr>
        <p:txBody>
          <a:bodyPr/>
          <a:lstStyle/>
          <a:p>
            <a:r>
              <a:rPr lang="en-US" dirty="0" smtClean="0"/>
              <a:t>Discuss discrimination.</a:t>
            </a:r>
          </a:p>
          <a:p>
            <a:r>
              <a:rPr lang="en-US" dirty="0">
                <a:latin typeface="Calibri" panose="020F0502020204030204" pitchFamily="34" charset="0"/>
              </a:rPr>
              <a:t>Discuss reasons why companies should be aware of discrimination.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1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2028A-8BDF-E82B-B16B-64BC05BC6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94B0-EF33-300A-A01E-2D103D95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586754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believe are 3 of the Most Common Types of Discrimination that Happen During the Recruiting Process?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75941-5952-12E8-7ABD-ED5580D4E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48992"/>
            <a:ext cx="8596668" cy="3512604"/>
          </a:xfrm>
        </p:spPr>
        <p:txBody>
          <a:bodyPr/>
          <a:lstStyle/>
          <a:p>
            <a:pPr>
              <a:buSzPts val="1000"/>
              <a:tabLst>
                <a:tab pos="457200" algn="l"/>
              </a:tabLst>
            </a:pPr>
            <a:r>
              <a:rPr lang="en-US" sz="2000" dirty="0" smtClean="0">
                <a:latin typeface="Calibri" panose="020F0502020204030204" pitchFamily="34" charset="0"/>
              </a:rPr>
              <a:t>Name three types of discrimination that may occur during the recruiting process.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729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2028A-8BDF-E82B-B16B-64BC05BC6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94B0-EF33-300A-A01E-2D103D95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42881"/>
          </a:xfrm>
        </p:spPr>
        <p:txBody>
          <a:bodyPr>
            <a:normAutofit/>
          </a:bodyPr>
          <a:lstStyle/>
          <a:p>
            <a:r>
              <a:rPr lang="en-US" dirty="0" smtClean="0"/>
              <a:t>How Does a Company Make Sure to Avoid Discrimination in Hiring Practices?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75941-5952-12E8-7ABD-ED5580D4E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2482"/>
            <a:ext cx="8596668" cy="3909114"/>
          </a:xfrm>
        </p:spPr>
        <p:txBody>
          <a:bodyPr/>
          <a:lstStyle/>
          <a:p>
            <a:pPr>
              <a:buSzPts val="1000"/>
              <a:tabLst>
                <a:tab pos="457200" algn="l"/>
              </a:tabLst>
            </a:pPr>
            <a:r>
              <a:rPr lang="en-US" sz="2000" dirty="0" smtClean="0">
                <a:latin typeface="Calibri" panose="020F0502020204030204" pitchFamily="34" charset="0"/>
              </a:rPr>
              <a:t>How can companies avoid discrimination during the hiring process?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14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3E05-C10D-44A6-81C1-1D70B419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27116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are Some Consequences That May Happen </a:t>
            </a:r>
            <a:r>
              <a:rPr lang="en-US" dirty="0"/>
              <a:t>to a </a:t>
            </a:r>
            <a:r>
              <a:rPr lang="en-US" dirty="0" smtClean="0"/>
              <a:t>Company That Does Not Comply With </a:t>
            </a:r>
            <a:r>
              <a:rPr lang="en-US" dirty="0"/>
              <a:t>the </a:t>
            </a:r>
            <a:r>
              <a:rPr lang="en-US" dirty="0" smtClean="0"/>
              <a:t>Laws Designed </a:t>
            </a:r>
            <a:r>
              <a:rPr lang="en-US" dirty="0"/>
              <a:t>to </a:t>
            </a:r>
            <a:r>
              <a:rPr lang="en-US" dirty="0" smtClean="0"/>
              <a:t>Protect Potential Candidates </a:t>
            </a:r>
            <a:r>
              <a:rPr lang="en-US" dirty="0"/>
              <a:t>and </a:t>
            </a:r>
            <a:r>
              <a:rPr lang="en-US" dirty="0" smtClean="0"/>
              <a:t>Employees?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C331B-12E3-4304-8A3E-59BB49043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07936"/>
            <a:ext cx="8596668" cy="3003237"/>
          </a:xfrm>
        </p:spPr>
        <p:txBody>
          <a:bodyPr/>
          <a:lstStyle/>
          <a:p>
            <a:pPr>
              <a:buSzPts val="1000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List consequences companies face if they do not comply with laws.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94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EE52-4E08-480B-8431-AAEA1096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6F318-9BAA-45C7-9EB6-11DE61C7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United States income tax treaties – A to Z. (2024, May 03). </a:t>
            </a:r>
            <a:r>
              <a:rPr lang="en-US" u="sng" dirty="0">
                <a:ea typeface="Times New Roman" panose="02020603050405020304" pitchFamily="18" charset="0"/>
                <a:cs typeface="Arial" panose="020B0604020202020204" pitchFamily="34" charset="0"/>
              </a:rPr>
              <a:t>www.irs.gov/businesses/international-businesses/united-states-income-tax-treaties-a-to-z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200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199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Times New Roman</vt:lpstr>
      <vt:lpstr>Trebuchet MS</vt:lpstr>
      <vt:lpstr>Wingdings 3</vt:lpstr>
      <vt:lpstr>Facet</vt:lpstr>
      <vt:lpstr>Presentation Title</vt:lpstr>
      <vt:lpstr>What is Discrimination and Why Must a Company be Aware of it?</vt:lpstr>
      <vt:lpstr>What do you believe are 3 of the Most Common Types of Discrimination that Happen During the Recruiting Process? </vt:lpstr>
      <vt:lpstr>How Does a Company Make Sure to Avoid Discrimination in Hiring Practices? </vt:lpstr>
      <vt:lpstr>What are Some Consequences That May Happen to a Company That Does Not Comply With the Laws Designed to Protect Potential Candidates and Employees?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Juanita Lockett</dc:creator>
  <cp:lastModifiedBy>Sherri Huitt</cp:lastModifiedBy>
  <cp:revision>24</cp:revision>
  <dcterms:created xsi:type="dcterms:W3CDTF">2024-01-22T16:05:05Z</dcterms:created>
  <dcterms:modified xsi:type="dcterms:W3CDTF">2025-03-05T20:50:32Z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CBE54DE5-0B68-4173-AB76-A1F77F3C750C</vt:lpwstr>
  </property>
  <property fmtid="{D5CDD505-2E9C-101B-9397-08002B2CF9AE}" pid="3" name="ArticulatePath">
    <vt:lpwstr>CourseNo_UnitX_IP_Template</vt:lpwstr>
  </property>
</Properties>
</file>