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5" r:id="rId1"/>
  </p:sldMasterIdLst>
  <p:sldIdLst>
    <p:sldId id="256" r:id="rId2"/>
    <p:sldId id="264" r:id="rId3"/>
    <p:sldId id="263" r:id="rId4"/>
    <p:sldId id="267" r:id="rId5"/>
    <p:sldId id="265" r:id="rId6"/>
    <p:sldId id="260" r:id="rId7"/>
  </p:sldIdLst>
  <p:sldSz cx="12192000" cy="6858000"/>
  <p:notesSz cx="6858000" cy="9144000"/>
  <p:custDataLst>
    <p:tags r:id="rId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EFAFBD0-E775-91C1-3D08-644D3A8B3A18}" name="Cat McBride" initials="CM" userId="c6966b7d4341c716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3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FB9B-9FB8-469E-96F9-4D32314110B6}" type="datetimeFigureOut">
              <a:rPr lang="en-US" smtClean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68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27191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2818787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54125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4151907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95151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043261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533581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99496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47CF-67C9-420C-80A5-E2069FF0C2DF}" type="datetimeFigureOut">
              <a:rPr lang="en-US" smtClean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270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73985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3/5/2025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07473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49AC-CB8F-4FF1-9A34-5861C74DD0A7}" type="datetimeFigureOut">
              <a:rPr lang="en-US" smtClean="0"/>
              <a:t>3/5/2025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470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CECA-2D3A-4680-9B49-752200DE467C}" type="datetimeFigureOut">
              <a:rPr lang="en-US" smtClean="0"/>
              <a:t>3/5/2025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9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7862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78E3-FDA3-4D28-AAA2-0B81F349A39D}" type="datetimeFigureOut">
              <a:rPr lang="en-US" smtClean="0"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423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BB1C6-BF8F-4481-8AB2-603A1C8A906A}" type="datetimeFigureOut">
              <a:rPr lang="en-US" smtClean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721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  <p:sldLayoutId id="2147483728" r:id="rId13"/>
    <p:sldLayoutId id="2147483729" r:id="rId14"/>
    <p:sldLayoutId id="2147483730" r:id="rId15"/>
    <p:sldLayoutId id="2147483731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71AAA-D795-44E3-A38A-AF672FCA02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9467" y="1160865"/>
            <a:ext cx="7133551" cy="935790"/>
          </a:xfrm>
        </p:spPr>
        <p:txBody>
          <a:bodyPr>
            <a:normAutofit/>
          </a:bodyPr>
          <a:lstStyle/>
          <a:p>
            <a:pPr algn="ctr"/>
            <a:r>
              <a:rPr lang="en-US" sz="4400" dirty="0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33C3DC-AD9E-46CA-BEAB-ACE069D87F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25803" y="2405485"/>
            <a:ext cx="7766936" cy="1096899"/>
          </a:xfrm>
        </p:spPr>
        <p:txBody>
          <a:bodyPr>
            <a:noAutofit/>
          </a:bodyPr>
          <a:lstStyle/>
          <a:p>
            <a:pPr algn="ctr"/>
            <a:r>
              <a:rPr lang="en-US" sz="2000" b="1" dirty="0"/>
              <a:t>Your Name</a:t>
            </a:r>
          </a:p>
          <a:p>
            <a:pPr algn="ctr"/>
            <a:r>
              <a:rPr lang="en-US" sz="2000" b="1" dirty="0"/>
              <a:t>Colorado Technical University</a:t>
            </a:r>
          </a:p>
          <a:p>
            <a:pPr algn="ctr"/>
            <a:r>
              <a:rPr lang="en-US" sz="2000" b="1" dirty="0"/>
              <a:t>Professor’s Name</a:t>
            </a:r>
          </a:p>
          <a:p>
            <a:pPr algn="ctr"/>
            <a:r>
              <a:rPr lang="en-US" sz="2000" b="1" dirty="0" smtClean="0"/>
              <a:t>HRMT220</a:t>
            </a:r>
            <a:endParaRPr lang="en-US" sz="20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en-US" sz="2000" b="1" dirty="0"/>
              <a:t>Date</a:t>
            </a:r>
          </a:p>
          <a:p>
            <a:pPr algn="ctr"/>
            <a:endParaRPr lang="en-US" sz="2000" b="1" dirty="0"/>
          </a:p>
          <a:p>
            <a:pPr algn="ctr"/>
            <a:r>
              <a:rPr lang="en-US" sz="1400" b="1" dirty="0">
                <a:effectLst/>
                <a:latin typeface="Segoe UI" panose="020B0502040204020203" pitchFamily="34" charset="0"/>
              </a:rPr>
              <a:t>This is an optional template for the assignment. You will need to add slides to some topics. The total presentation should be </a:t>
            </a:r>
            <a:r>
              <a:rPr lang="en-US" sz="1400" b="1" dirty="0">
                <a:latin typeface="Segoe UI" panose="020B0502040204020203" pitchFamily="34" charset="0"/>
              </a:rPr>
              <a:t>4</a:t>
            </a:r>
            <a:r>
              <a:rPr lang="en-US" sz="1400" b="1" dirty="0" smtClean="0">
                <a:effectLst/>
                <a:latin typeface="Segoe UI" panose="020B0502040204020203" pitchFamily="34" charset="0"/>
              </a:rPr>
              <a:t> </a:t>
            </a:r>
            <a:r>
              <a:rPr lang="en-US" sz="1400" b="1" dirty="0">
                <a:effectLst/>
                <a:latin typeface="Segoe UI" panose="020B0502040204020203" pitchFamily="34" charset="0"/>
              </a:rPr>
              <a:t>slides, not including the cover or references. You may change headings and backgrounds. You may start without a template if you prefer.</a:t>
            </a:r>
            <a:endParaRPr lang="en-US" sz="1400" b="1" dirty="0"/>
          </a:p>
          <a:p>
            <a:pPr algn="ctr"/>
            <a:endParaRPr lang="en-US" sz="2000" b="1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DE9D2BE-7637-BD44-0FB7-B03C3D234706}"/>
              </a:ext>
            </a:extLst>
          </p:cNvPr>
          <p:cNvSpPr txBox="1">
            <a:spLocks/>
          </p:cNvSpPr>
          <p:nvPr/>
        </p:nvSpPr>
        <p:spPr>
          <a:xfrm>
            <a:off x="1418167" y="4990554"/>
            <a:ext cx="7766936" cy="109689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 b="1" dirty="0"/>
          </a:p>
          <a:p>
            <a:pPr algn="ctr"/>
            <a:endParaRPr lang="en-US" sz="2000" b="1" dirty="0"/>
          </a:p>
          <a:p>
            <a:pPr algn="ctr"/>
            <a:endParaRPr lang="en-US" sz="20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360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E594C-5897-4AA6-9488-84F65F007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866563"/>
          </a:xfrm>
        </p:spPr>
        <p:txBody>
          <a:bodyPr>
            <a:normAutofit/>
          </a:bodyPr>
          <a:lstStyle/>
          <a:p>
            <a:r>
              <a:rPr lang="en-US" dirty="0" smtClean="0"/>
              <a:t>How do Job Boards (Indeed, LinkedIn, and Monster) Attract Candidates for a Job?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CC9931-8ABE-4F8E-9C0B-9EDDFE9B85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629912"/>
            <a:ext cx="8596668" cy="3431683"/>
          </a:xfrm>
        </p:spPr>
        <p:txBody>
          <a:bodyPr/>
          <a:lstStyle/>
          <a:p>
            <a:r>
              <a:rPr lang="en-US" dirty="0" smtClean="0"/>
              <a:t>Name some ways that job boards can be attractive for candidates.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47316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B2028A-8BDF-E82B-B16B-64BC05BC65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094B0-EF33-300A-A01E-2D103D951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453869"/>
          </a:xfrm>
        </p:spPr>
        <p:txBody>
          <a:bodyPr>
            <a:normAutofit/>
          </a:bodyPr>
          <a:lstStyle/>
          <a:p>
            <a:r>
              <a:rPr lang="en-US" dirty="0" smtClean="0"/>
              <a:t>What are Some Differences you Observed on the 3 Job Boards?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75941-5952-12E8-7ABD-ED5580D4E4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063469"/>
            <a:ext cx="8596668" cy="3998127"/>
          </a:xfrm>
        </p:spPr>
        <p:txBody>
          <a:bodyPr/>
          <a:lstStyle/>
          <a:p>
            <a:pPr>
              <a:buSzPts val="1000"/>
              <a:tabLst>
                <a:tab pos="457200" algn="l"/>
              </a:tabLst>
            </a:pPr>
            <a:r>
              <a:rPr lang="en-US" sz="2000" dirty="0" smtClean="0">
                <a:latin typeface="Calibri" panose="020F0502020204030204" pitchFamily="34" charset="0"/>
              </a:rPr>
              <a:t>List some differences you noticed on the job boards. </a:t>
            </a:r>
            <a:endParaRPr lang="en-US" sz="2000" dirty="0" smtClean="0"/>
          </a:p>
          <a:p>
            <a:pPr lvl="1"/>
            <a:r>
              <a:rPr lang="en-US" dirty="0" smtClean="0"/>
              <a:t>Examples may include style of job description (how was it different), networking opportunities, search capabilities, ease of applying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55915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B2028A-8BDF-E82B-B16B-64BC05BC65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094B0-EF33-300A-A01E-2D103D951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542881"/>
          </a:xfrm>
        </p:spPr>
        <p:txBody>
          <a:bodyPr>
            <a:normAutofit/>
          </a:bodyPr>
          <a:lstStyle/>
          <a:p>
            <a:r>
              <a:rPr lang="en-US" dirty="0" smtClean="0"/>
              <a:t>Which Platform Do You Believe is Best for Recruiters and Why?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75941-5952-12E8-7ABD-ED5580D4E4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52482"/>
            <a:ext cx="8596668" cy="3909114"/>
          </a:xfrm>
        </p:spPr>
        <p:txBody>
          <a:bodyPr/>
          <a:lstStyle/>
          <a:p>
            <a:pPr>
              <a:buSzPts val="1000"/>
              <a:tabLst>
                <a:tab pos="457200" algn="l"/>
              </a:tabLst>
            </a:pPr>
            <a:r>
              <a:rPr lang="en-US" sz="2000" dirty="0" smtClean="0">
                <a:latin typeface="Calibri" panose="020F0502020204030204" pitchFamily="34" charset="0"/>
              </a:rPr>
              <a:t>Provide why you think one of the job boards is better than the others. 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33141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A3E05-C10D-44A6-81C1-1D70B419F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704723"/>
          </a:xfrm>
        </p:spPr>
        <p:txBody>
          <a:bodyPr>
            <a:normAutofit/>
          </a:bodyPr>
          <a:lstStyle/>
          <a:p>
            <a:r>
              <a:rPr lang="en-US" dirty="0"/>
              <a:t>What Platform Do You Believe is the Best for Job Applicants and Why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AC331B-12E3-4304-8A3E-59BB49043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314322"/>
            <a:ext cx="8596668" cy="3496851"/>
          </a:xfrm>
        </p:spPr>
        <p:txBody>
          <a:bodyPr/>
          <a:lstStyle/>
          <a:p>
            <a:pPr>
              <a:buSzPts val="1000"/>
              <a:tabLst>
                <a:tab pos="457200" algn="l"/>
              </a:tabLst>
            </a:pPr>
            <a:r>
              <a:rPr lang="en-US" sz="2000">
                <a:latin typeface="Calibri" panose="020F0502020204030204" pitchFamily="34" charset="0"/>
                <a:ea typeface="Times New Roman" panose="02020603050405020304" pitchFamily="18" charset="0"/>
              </a:rPr>
              <a:t>Provide why you believe one may be better than others for applying to jobs. </a:t>
            </a:r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36403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FEE52-4E08-480B-8431-AAEA10969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6F318-9BAA-45C7-9EB6-11DE61C784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/>
          <a:lstStyle/>
          <a:p>
            <a:r>
              <a:rPr lang="en-US" dirty="0">
                <a:ea typeface="Times New Roman" panose="02020603050405020304" pitchFamily="18" charset="0"/>
                <a:cs typeface="Arial" panose="020B0604020202020204" pitchFamily="34" charset="0"/>
              </a:rPr>
              <a:t>United States income tax treaties – A to Z. (2024, May 03). </a:t>
            </a:r>
            <a:r>
              <a:rPr lang="en-US" u="sng" dirty="0">
                <a:ea typeface="Times New Roman" panose="02020603050405020304" pitchFamily="18" charset="0"/>
                <a:cs typeface="Arial" panose="020B0604020202020204" pitchFamily="34" charset="0"/>
              </a:rPr>
              <a:t>www.irs.gov/businesses/international-businesses/united-states-income-tax-treaties-a-to-z 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672000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6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Facet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</TotalTime>
  <Words>210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Segoe UI</vt:lpstr>
      <vt:lpstr>Times New Roman</vt:lpstr>
      <vt:lpstr>Trebuchet MS</vt:lpstr>
      <vt:lpstr>Wingdings 3</vt:lpstr>
      <vt:lpstr>Facet</vt:lpstr>
      <vt:lpstr>Presentation Title</vt:lpstr>
      <vt:lpstr>How do Job Boards (Indeed, LinkedIn, and Monster) Attract Candidates for a Job?</vt:lpstr>
      <vt:lpstr>What are Some Differences you Observed on the 3 Job Boards? </vt:lpstr>
      <vt:lpstr>Which Platform Do You Believe is Best for Recruiters and Why? </vt:lpstr>
      <vt:lpstr>What Platform Do You Believe is the Best for Job Applicants and Why?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Juanita Lockett</dc:creator>
  <cp:lastModifiedBy>Sherri Huitt</cp:lastModifiedBy>
  <cp:revision>24</cp:revision>
  <dcterms:created xsi:type="dcterms:W3CDTF">2024-01-22T16:05:05Z</dcterms:created>
  <dcterms:modified xsi:type="dcterms:W3CDTF">2025-03-05T20:50:18Z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CBE54DE5-0B68-4173-AB76-A1F77F3C750C</vt:lpwstr>
  </property>
  <property fmtid="{D5CDD505-2E9C-101B-9397-08002B2CF9AE}" pid="3" name="ArticulatePath">
    <vt:lpwstr>CourseNo_UnitX_IP_Template</vt:lpwstr>
  </property>
</Properties>
</file>