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5" r:id="rId1"/>
  </p:sldMasterIdLst>
  <p:sldIdLst>
    <p:sldId id="256" r:id="rId2"/>
    <p:sldId id="265" r:id="rId3"/>
    <p:sldId id="257" r:id="rId4"/>
    <p:sldId id="258" r:id="rId5"/>
    <p:sldId id="263" r:id="rId6"/>
    <p:sldId id="264" r:id="rId7"/>
    <p:sldId id="259" r:id="rId8"/>
    <p:sldId id="261" r:id="rId9"/>
    <p:sldId id="260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FAFBD0-E775-91C1-3D08-644D3A8B3A18}" name="Cat McBride" initials="CM" userId="c6966b7d4341c7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719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818787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412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15190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515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4326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3358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9949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398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47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7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862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2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71AAA-D795-44E3-A38A-AF672FCA0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9467" y="1160865"/>
            <a:ext cx="7133551" cy="9357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Unit 4 Individual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3C3DC-AD9E-46CA-BEAB-ACE069D87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803" y="2405485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Your Name</a:t>
            </a:r>
          </a:p>
          <a:p>
            <a:pPr algn="ctr"/>
            <a:r>
              <a:rPr lang="en-US" sz="2000" b="1" dirty="0"/>
              <a:t>College of Business and Management, Colorado Technical University</a:t>
            </a:r>
          </a:p>
          <a:p>
            <a:pPr algn="ctr"/>
            <a:r>
              <a:rPr lang="en-US" sz="2000" b="1" dirty="0"/>
              <a:t>Professor’s Name</a:t>
            </a:r>
          </a:p>
          <a:p>
            <a:pPr algn="ctr"/>
            <a:r>
              <a:rPr lang="en-US" sz="2000" b="1" dirty="0"/>
              <a:t>HRMT300</a:t>
            </a:r>
          </a:p>
          <a:p>
            <a:pPr algn="ctr"/>
            <a:r>
              <a:rPr lang="en-US" sz="2000" b="1" dirty="0"/>
              <a:t>Date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1400" b="1" dirty="0">
                <a:effectLst/>
                <a:latin typeface="Segoe UI" panose="020B0502040204020203" pitchFamily="34" charset="0"/>
              </a:rPr>
              <a:t>This is the template for the assignment. You will need to add slides to some topics. The presentation should be 6-8 slides (including 150-200 speaker notes per slide), not including the cover or references. You may change headings and backgrounds. </a:t>
            </a:r>
            <a:endParaRPr lang="en-US" sz="1400" b="1" dirty="0"/>
          </a:p>
          <a:p>
            <a:pPr algn="ctr"/>
            <a:endParaRPr lang="en-US" sz="2000" b="1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E9D2BE-7637-BD44-0FB7-B03C3D234706}"/>
              </a:ext>
            </a:extLst>
          </p:cNvPr>
          <p:cNvSpPr txBox="1">
            <a:spLocks/>
          </p:cNvSpPr>
          <p:nvPr/>
        </p:nvSpPr>
        <p:spPr>
          <a:xfrm>
            <a:off x="1418167" y="4990554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endParaRPr lang="en-US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5BFAD-5C26-DEFF-CA47-41F651BE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1BD42-903E-095A-F2D4-D0E9B26CE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58DC-9AEB-446B-66FA-B5D132309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Introduce the topic you will cover. Use APA in-text citations where your references are used.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20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594C-5897-4AA6-9488-84F65F007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•	What are the key areas of an organization’s performance management plan?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9931-8ABE-4F8E-9C0B-9EDDFE9B8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722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•	What is the importance of SMART goal setting when designing a performance management system?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94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•	What is the role of a job description in a performance management system?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5232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•	How can performance management encourage employee development?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3269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FBD61-401C-496D-9B4E-C8A5A5E3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•	What options can companies use to reward employee performance?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A3BE-58AE-49BF-B4CC-ECCAE8AFE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3203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0DEDE-8947-0867-94AE-69FDD397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9B989-B62A-A3A8-9E30-C16DBF4BA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Summarize the main points of your presentation. </a:t>
            </a:r>
          </a:p>
          <a:p>
            <a:r>
              <a:rPr lang="en-US" dirty="0"/>
              <a:t>Be sure to proofread your assignment for organization, grammar, punctuation, and APA style.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05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EE52-4E08-480B-8431-AAEA1096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F318-9BAA-45C7-9EB6-11DE61C78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pPr marL="457200" indent="-457200">
              <a:buNone/>
            </a:pPr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Internal Revenue Service. (2025, January 3). </a:t>
            </a:r>
            <a:r>
              <a:rPr lang="en-US" i="1" dirty="0">
                <a:ea typeface="Times New Roman" panose="02020603050405020304" pitchFamily="18" charset="0"/>
                <a:cs typeface="Arial" panose="020B0604020202020204" pitchFamily="34" charset="0"/>
              </a:rPr>
              <a:t>United States income tax treaties – A to Z</a:t>
            </a:r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. Retrieved May 9, 2025, from </a:t>
            </a:r>
            <a:r>
              <a:rPr lang="en-US" u="sng" dirty="0">
                <a:ea typeface="Times New Roman" panose="02020603050405020304" pitchFamily="18" charset="0"/>
                <a:cs typeface="Arial" panose="020B0604020202020204" pitchFamily="34" charset="0"/>
              </a:rPr>
              <a:t>www.irs.gov/businesses/international-businesses/united-states-income-tax-treaties-a-to-z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200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242</Words>
  <Application>Microsoft Office PowerPoint</Application>
  <PresentationFormat>Widescreen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Segoe UI</vt:lpstr>
      <vt:lpstr>Times New Roman</vt:lpstr>
      <vt:lpstr>Trebuchet MS</vt:lpstr>
      <vt:lpstr>Wingdings 3</vt:lpstr>
      <vt:lpstr>Facet</vt:lpstr>
      <vt:lpstr>Unit 4 Individual Project</vt:lpstr>
      <vt:lpstr>Introduction</vt:lpstr>
      <vt:lpstr>• What are the key areas of an organization’s performance management plan?</vt:lpstr>
      <vt:lpstr>• What is the importance of SMART goal setting when designing a performance management system? </vt:lpstr>
      <vt:lpstr>• What is the role of a job description in a performance management system? </vt:lpstr>
      <vt:lpstr>• How can performance management encourage employee development?</vt:lpstr>
      <vt:lpstr>• What options can companies use to reward employee performance?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Juanita Lockett</dc:creator>
  <cp:lastModifiedBy>Michelle Donohue</cp:lastModifiedBy>
  <cp:revision>22</cp:revision>
  <dcterms:created xsi:type="dcterms:W3CDTF">2024-01-22T16:05:05Z</dcterms:created>
  <dcterms:modified xsi:type="dcterms:W3CDTF">2025-05-15T18:54:15Z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CBE54DE5-0B68-4173-AB76-A1F77F3C750C</vt:lpwstr>
  </property>
  <property fmtid="{D5CDD505-2E9C-101B-9397-08002B2CF9AE}" pid="3" name="ArticulatePath">
    <vt:lpwstr>CourseNo_UnitX_IP_Template</vt:lpwstr>
  </property>
</Properties>
</file>