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335" r:id="rId4"/>
    <p:sldId id="339" r:id="rId5"/>
    <p:sldId id="348" r:id="rId6"/>
    <p:sldId id="349" r:id="rId7"/>
    <p:sldId id="350" r:id="rId8"/>
    <p:sldId id="351" r:id="rId9"/>
    <p:sldId id="34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3957" autoAdjust="0"/>
  </p:normalViewPr>
  <p:slideViewPr>
    <p:cSldViewPr snapToGrid="0">
      <p:cViewPr varScale="1">
        <p:scale>
          <a:sx n="91" d="100"/>
          <a:sy n="91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7DAB1-AF63-46D0-A2B9-16ADEFC2B53C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F35DA-32F0-4D9F-B325-A3AF28974F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3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18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951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2192" y="457200"/>
            <a:ext cx="493485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532192" y="2057400"/>
            <a:ext cx="493485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66893" y="987426"/>
            <a:ext cx="500259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639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192" y="457200"/>
            <a:ext cx="493485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66893" y="987426"/>
            <a:ext cx="500259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2192" y="2057400"/>
            <a:ext cx="493485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31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13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83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6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392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69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24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33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016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4114D-A4C6-F94E-963F-A1D986531AB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1" y="6443095"/>
            <a:ext cx="3251200" cy="27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4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1" y="6443095"/>
            <a:ext cx="3251200" cy="27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9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KVD0mF74Io?si=h7lz3jUJhqStXy3r" TargetMode="External"/><Relationship Id="rId2" Type="http://schemas.openxmlformats.org/officeDocument/2006/relationships/hyperlink" Target="http://dx.doi.org.proxy.cecybrary.com/10.1177/21582440198982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1358" y="2362166"/>
            <a:ext cx="9689284" cy="1836610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HRMT330 </a:t>
            </a: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Unit 3 Individual Project Template</a:t>
            </a: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(replace with your title) </a:t>
            </a: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Student Name </a:t>
            </a:r>
            <a:br>
              <a:rPr lang="en-US" sz="3600" dirty="0">
                <a:latin typeface="Arial Black" panose="020B0A04020102020204" pitchFamily="34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61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8B6F-5BBA-91F2-1D0A-AA12716F9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General Process for Unionization?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D3FD7-B152-4E5E-AC15-549C2711C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287365" cy="455536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402163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2BDC-D8A0-D1DD-09CA-19522181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and Disadvantages of Unionization for Employees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9D4E368-2BC1-14B8-7D6F-07923F260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182262" cy="4386554"/>
          </a:xfrm>
        </p:spPr>
        <p:txBody>
          <a:bodyPr anchor="t">
            <a:normAutofit/>
          </a:bodyPr>
          <a:lstStyle/>
          <a:p>
            <a:r>
              <a:rPr lang="en-US" b="0" dirty="0"/>
              <a:t>Additional text can be included 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3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338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EB496-BC58-83DB-C826-64AF56DD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187D-1705-7623-34E4-3BA6B798B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Advantages and Disadvantages of Unionization for Employers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4488F0E-1369-52FF-05AB-8AF212B10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182262" cy="4386554"/>
          </a:xfrm>
        </p:spPr>
        <p:txBody>
          <a:bodyPr anchor="t">
            <a:normAutofit/>
          </a:bodyPr>
          <a:lstStyle/>
          <a:p>
            <a:r>
              <a:rPr lang="en-US" b="0" dirty="0"/>
              <a:t>Additional text can be included 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3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8879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532ED-0160-529A-AC51-1FB73E741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12ED7-75A9-F37D-6C19-914D5AC7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Subjects that the Employer must Bargain with the Union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5EF130-CFA7-EFF3-1149-F64D78840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182262" cy="4386554"/>
          </a:xfrm>
        </p:spPr>
        <p:txBody>
          <a:bodyPr anchor="t">
            <a:normAutofit/>
          </a:bodyPr>
          <a:lstStyle/>
          <a:p>
            <a:r>
              <a:rPr lang="en-US" b="0" dirty="0"/>
              <a:t>Additional text can be included 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3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3069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AD87D-0717-FCF2-21F3-CEE8A692C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BC21-A1CF-4DF4-12C9-D7DA98D23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Subjects that Either Party can Refuse to Bargain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4F8371F-2B6C-6D80-5CD0-11582CCBB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182262" cy="4386554"/>
          </a:xfrm>
        </p:spPr>
        <p:txBody>
          <a:bodyPr anchor="t">
            <a:normAutofit/>
          </a:bodyPr>
          <a:lstStyle/>
          <a:p>
            <a:r>
              <a:rPr lang="en-US" b="0" dirty="0"/>
              <a:t>Additional text can be included 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3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70334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DCDAC-E292-67D7-325D-847EC23F4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93877-E247-ED53-802D-F48A1A821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Prohibited Subjects to Bargain</a:t>
            </a:r>
            <a:endParaRPr lang="en-US" b="1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F9C443A-4137-A0E5-B828-04AE3950B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182262" cy="4386554"/>
          </a:xfrm>
        </p:spPr>
        <p:txBody>
          <a:bodyPr anchor="t">
            <a:normAutofit/>
          </a:bodyPr>
          <a:lstStyle/>
          <a:p>
            <a:r>
              <a:rPr lang="en-US" b="0" dirty="0"/>
              <a:t>Additional text can be included 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Bullet 3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80036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34B7D-E1BF-6F85-7391-04EB4689D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28886-7B25-A3E0-A1B8-03CF49D0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2"/>
          </a:xfrm>
        </p:spPr>
        <p:txBody>
          <a:bodyPr>
            <a:normAutofit/>
          </a:bodyPr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F6289-F65B-64AD-C378-A66EF1B0B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73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Cite sources alphabetically in APA format. The following are some examples of references cited in APA format: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Khan, M. A., Ismail, F. B., Altaf, H., &amp; Basheer, A. (2020). The interplay of 	leadership styles, innovative work behavior, organizational 	culture, and 	organizational citizenship behavior. </a:t>
            </a:r>
            <a:r>
              <a:rPr lang="en-US" sz="2400" i="1" dirty="0"/>
              <a:t>SAGE Open</a:t>
            </a:r>
            <a:r>
              <a:rPr lang="en-US" sz="2400" dirty="0"/>
              <a:t>, </a:t>
            </a:r>
            <a:r>
              <a:rPr lang="en-US" sz="2400" i="1" dirty="0"/>
              <a:t>10</a:t>
            </a:r>
            <a:r>
              <a:rPr lang="en-US" sz="2400" dirty="0"/>
              <a:t>(1).	</a:t>
            </a:r>
            <a:r>
              <a:rPr lang="en-US" sz="2400" u="sng" dirty="0">
                <a:hlinkClick r:id="rId2"/>
              </a:rPr>
              <a:t>http://dx.doi.org.proxy.cecybrary.com/10.1177/2158244019898264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Study Hall. (2022, March 25). </a:t>
            </a:r>
            <a:r>
              <a:rPr lang="en-US" sz="2400" i="1" dirty="0"/>
              <a:t>What is anthropology? </a:t>
            </a:r>
            <a:r>
              <a:rPr lang="en-US" sz="2400" dirty="0"/>
              <a:t>| </a:t>
            </a:r>
            <a:r>
              <a:rPr lang="en-US" sz="2400" i="1" dirty="0"/>
              <a:t>College majors </a:t>
            </a:r>
            <a:r>
              <a:rPr lang="en-US" sz="2400" dirty="0"/>
              <a:t>| </a:t>
            </a:r>
            <a:r>
              <a:rPr lang="en-US" sz="2400" i="1" dirty="0"/>
              <a:t>College 	degrees </a:t>
            </a:r>
            <a:r>
              <a:rPr lang="en-US" sz="2400" dirty="0"/>
              <a:t>| </a:t>
            </a:r>
            <a:r>
              <a:rPr lang="en-US" sz="2400" i="1" dirty="0"/>
              <a:t>Study hall </a:t>
            </a:r>
            <a:r>
              <a:rPr lang="en-US" sz="2400" dirty="0"/>
              <a:t>[Video]. YouTube. 	</a:t>
            </a:r>
            <a:r>
              <a:rPr lang="en-US" sz="2400" dirty="0">
                <a:hlinkClick r:id="rId3"/>
              </a:rPr>
              <a:t>https://youtu.be/TKVD0mF74Io?si=h7lz3jUJhqStXy3r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1604845"/>
      </p:ext>
    </p:extLst>
  </p:cSld>
  <p:clrMapOvr>
    <a:masterClrMapping/>
  </p:clrMapOvr>
</p:sld>
</file>

<file path=ppt/theme/theme1.xml><?xml version="1.0" encoding="utf-8"?>
<a:theme xmlns:a="http://schemas.openxmlformats.org/drawingml/2006/main" name="Red SE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Red HALF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3842</TotalTime>
  <Words>301</Words>
  <Application>Microsoft Office PowerPoint</Application>
  <PresentationFormat>Widescreen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Red SEAL</vt:lpstr>
      <vt:lpstr>1_Red HALF</vt:lpstr>
      <vt:lpstr>  HRMT330  Unit 3 Individual Project Template (replace with your title)   Student Name  </vt:lpstr>
      <vt:lpstr>General Process for Unionization?</vt:lpstr>
      <vt:lpstr>Advantages and Disadvantages of Unionization for Employees</vt:lpstr>
      <vt:lpstr>Advantages and Disadvantages of Unionization for Employers</vt:lpstr>
      <vt:lpstr>Subjects that the Employer must Bargain with the Union</vt:lpstr>
      <vt:lpstr>Subjects that Either Party can Refuse to Bargain</vt:lpstr>
      <vt:lpstr>Prohibited Subjects to Bargain</vt:lpstr>
      <vt:lpstr>References</vt:lpstr>
    </vt:vector>
  </TitlesOfParts>
  <Company>CEC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Business &amp; Management 2018 Assessment Results</dc:title>
  <dc:creator>Paula Offutt</dc:creator>
  <cp:lastModifiedBy>Sherri Huitt</cp:lastModifiedBy>
  <cp:revision>117</cp:revision>
  <dcterms:created xsi:type="dcterms:W3CDTF">2019-08-05T14:59:53Z</dcterms:created>
  <dcterms:modified xsi:type="dcterms:W3CDTF">2025-08-05T22:38:43Z</dcterms:modified>
</cp:coreProperties>
</file>