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335" r:id="rId4"/>
    <p:sldId id="356" r:id="rId5"/>
    <p:sldId id="355" r:id="rId6"/>
    <p:sldId id="348" r:id="rId7"/>
    <p:sldId id="349" r:id="rId8"/>
    <p:sldId id="357" r:id="rId9"/>
    <p:sldId id="350" r:id="rId10"/>
    <p:sldId id="351" r:id="rId11"/>
    <p:sldId id="34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9" autoAdjust="0"/>
    <p:restoredTop sz="93957" autoAdjust="0"/>
  </p:normalViewPr>
  <p:slideViewPr>
    <p:cSldViewPr snapToGrid="0">
      <p:cViewPr varScale="1">
        <p:scale>
          <a:sx n="86" d="100"/>
          <a:sy n="86" d="100"/>
        </p:scale>
        <p:origin x="288" y="96"/>
      </p:cViewPr>
      <p:guideLst/>
    </p:cSldViewPr>
  </p:slideViewPr>
  <p:notesTextViewPr>
    <p:cViewPr>
      <p:scale>
        <a:sx n="80" d="100"/>
        <a:sy n="8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7DAB1-AF63-46D0-A2B9-16ADEFC2B53C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F35DA-32F0-4D9F-B325-A3AF28974F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55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55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 dirty="0"/>
              <a:t>This is the speaker note section. Write 200-250 words about your slide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221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8C450-A855-F223-3265-EB7C879BF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DEA081-5EB3-B6C9-7CC3-5E7B2EC3C1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0B1187-5978-F0EE-4978-CCBD280EC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 dirty="0"/>
              <a:t>This is the speaker note section. Write 200-250 words about your slide here.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AC298E-6565-1EC2-61BF-5C1EE65B8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566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E5483-909B-9DB8-B4BF-6C9A6026D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D50222-CA95-8A53-844C-4A5761EA5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5D994D-FA30-FC78-F39D-F4BE3DF041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b="1" dirty="0"/>
              <a:t>This is the speaker note section. Write 200-250 words about your slide here.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2566F-CF45-AF55-560E-B8F2391511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451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This is the speaker note section. Write 200-250 words about your slide here.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592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This is the speaker note section. Write 200-250 words about your slide here.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5533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C245A-DFCF-D113-0CFC-DBF445406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B83B64-49A7-89E7-8570-D01B07729D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9226FB-7B9A-7B16-DEDC-CC452B2F39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This is the speaker note section. Write 200-250 words about your slide here.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97FB4-1ED6-795E-6F8A-C2ED3EFADC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183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This is the speaker note section. Write 200-250 words about your slide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312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This is the speaker note section. Write 200-250 words about your slide here.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FF35DA-32F0-4D9F-B325-A3AF28974F8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29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3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18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951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2192" y="457200"/>
            <a:ext cx="4934856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532192" y="2057400"/>
            <a:ext cx="493485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66893" y="987426"/>
            <a:ext cx="500259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639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192" y="457200"/>
            <a:ext cx="4934856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66893" y="987426"/>
            <a:ext cx="500259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2192" y="2057400"/>
            <a:ext cx="493485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31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613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283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66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392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52694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242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733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016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4114D-A4C6-F94E-963F-A1D986531AB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1" y="6443095"/>
            <a:ext cx="3251200" cy="27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24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96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1" y="6443095"/>
            <a:ext cx="3251200" cy="27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39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KVD0mF74Io?si=h7lz3jUJhqStXy3r" TargetMode="External"/><Relationship Id="rId2" Type="http://schemas.openxmlformats.org/officeDocument/2006/relationships/hyperlink" Target="http://dx.doi.org.proxy.cecybrary.com/10.1177/215824401989826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reered-libguides-com.coloradotech.idm.oclc.org/ctu/writing/100200levelcitatio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1358" y="2362166"/>
            <a:ext cx="9689284" cy="1836610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3600" dirty="0">
                <a:latin typeface="Arial Black" panose="020B0A04020102020204" pitchFamily="34" charset="0"/>
              </a:rPr>
              <a:t>HRMT330 Individual Project Template (replace with your title)</a:t>
            </a:r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3600" dirty="0">
                <a:latin typeface="Arial Black" panose="020B0A04020102020204" pitchFamily="34" charset="0"/>
              </a:rPr>
              <a:t>Student Name:  </a:t>
            </a:r>
            <a:br>
              <a:rPr lang="en-US" sz="3600" dirty="0">
                <a:latin typeface="Arial Black" panose="020B0A04020102020204" pitchFamily="34" charset="0"/>
              </a:rPr>
            </a:b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611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34B7D-E1BF-6F85-7391-04EB4689D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28886-7B25-A3E0-A1B8-03CF49D08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References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F6289-F65B-64AD-C378-A66EF1B0B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3121"/>
            <a:ext cx="10515600" cy="5098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Cite sources alphabetically in APA format. The following are some examples of references cited in APA format: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Khan, M. A., Ismail, F. B., Altaf, H., &amp; Basheer, A. (2020). The interplay of 	leadership styles, innovative work behavior, organizational 	culture, and 	organizational citizenship behavior. </a:t>
            </a:r>
            <a:r>
              <a:rPr lang="en-US" sz="2400" i="1" dirty="0"/>
              <a:t>SAGE Open</a:t>
            </a:r>
            <a:r>
              <a:rPr lang="en-US" sz="2400" dirty="0"/>
              <a:t>, </a:t>
            </a:r>
            <a:r>
              <a:rPr lang="en-US" sz="2400" i="1" dirty="0"/>
              <a:t>10</a:t>
            </a:r>
            <a:r>
              <a:rPr lang="en-US" sz="2400" dirty="0"/>
              <a:t>(1).	</a:t>
            </a:r>
            <a:r>
              <a:rPr lang="en-US" sz="2400" u="sng" dirty="0">
                <a:hlinkClick r:id="rId2"/>
              </a:rPr>
              <a:t>http://dx.doi.org.proxy.cecybrary.com/10.1177/2158244019898264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Study Hall. (2022, March 25). </a:t>
            </a:r>
            <a:r>
              <a:rPr lang="en-US" sz="2400" i="1" dirty="0"/>
              <a:t>What is anthropology? </a:t>
            </a:r>
            <a:r>
              <a:rPr lang="en-US" sz="2400" dirty="0"/>
              <a:t>| </a:t>
            </a:r>
            <a:r>
              <a:rPr lang="en-US" sz="2400" i="1" dirty="0"/>
              <a:t>College majors </a:t>
            </a:r>
            <a:r>
              <a:rPr lang="en-US" sz="2400" dirty="0"/>
              <a:t>| </a:t>
            </a:r>
            <a:r>
              <a:rPr lang="en-US" sz="2400" i="1" dirty="0"/>
              <a:t>College 	degrees </a:t>
            </a:r>
            <a:r>
              <a:rPr lang="en-US" sz="2400" dirty="0"/>
              <a:t>| </a:t>
            </a:r>
            <a:r>
              <a:rPr lang="en-US" sz="2400" i="1" dirty="0"/>
              <a:t>Study hall </a:t>
            </a:r>
            <a:r>
              <a:rPr lang="en-US" sz="2400" dirty="0"/>
              <a:t>[Video]. YouTube. 	</a:t>
            </a:r>
            <a:r>
              <a:rPr lang="en-US" sz="2400" dirty="0">
                <a:hlinkClick r:id="rId3"/>
              </a:rPr>
              <a:t>https://youtu.be/TKVD0mF74Io?si=h7lz3jUJhqStXy3r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For additional information on APA, the following link is the CTU Writing Support Center: </a:t>
            </a:r>
            <a:r>
              <a:rPr lang="en-US" sz="2400" dirty="0">
                <a:hlinkClick r:id="rId4"/>
              </a:rPr>
              <a:t>Undergraduate Writing Style Guide: Citation in 100- and 200-Level Courses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160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8B6F-5BBA-91F2-1D0A-AA12716F9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/>
              <a:t>12 Categories of Discrimination Recognized by the EEOC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D3FD7-B152-4E5E-AC15-549C2711C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958009"/>
            <a:ext cx="10287365" cy="4288046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4021631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BDD05-D758-2BA7-52B1-FF8380EB6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7BC20-87A4-2479-1CC8-0CE2A57ED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/>
              <a:t>12 Categories of Discrimination Recognized by the EEOC, cont.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5A38F-4FCB-D250-E054-356B4F787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958009"/>
            <a:ext cx="10287365" cy="4288046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639254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422AB-0C6E-3560-ABBB-B3F703C1F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64037-8B89-D3D4-35CA-E94853473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/>
              <a:t>Role that Disparate Treatment might play in an EEOC Complaint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772F4-CE21-D4C3-498B-A4E37BE22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958009"/>
            <a:ext cx="10287365" cy="4288046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281674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735B4-BE14-D1E0-C357-7A7C7E830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2F5A2-958C-78A6-F136-508B5A368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7"/>
            <a:ext cx="10515600" cy="986596"/>
          </a:xfrm>
        </p:spPr>
        <p:txBody>
          <a:bodyPr>
            <a:normAutofit fontScale="90000"/>
          </a:bodyPr>
          <a:lstStyle/>
          <a:p>
            <a:pPr lvl="0" fontAlgn="base"/>
            <a:r>
              <a:rPr lang="en-US" b="1" dirty="0"/>
              <a:t>Role that Disparate Impact Might Play in an EEOC Complaint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0F9AB-585E-19B1-BF8A-1A006BCBB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779103"/>
            <a:ext cx="10287365" cy="4466951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1074799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02E0F-A6E3-7B60-CD28-47FA81441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5F954-915F-5781-D681-4C90EAFBD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205257"/>
          </a:xfrm>
        </p:spPr>
        <p:txBody>
          <a:bodyPr>
            <a:normAutofit fontScale="90000"/>
          </a:bodyPr>
          <a:lstStyle/>
          <a:p>
            <a:pPr lvl="0" fontAlgn="base"/>
            <a:r>
              <a:rPr lang="en-US" b="1" dirty="0"/>
              <a:t>Affirmative Defenses That the Organization Can Use to Justify the Termination of an Employee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B144C3-8F68-D176-A7EB-7BE2AECC8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948069"/>
            <a:ext cx="10287365" cy="4297985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2258566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16C7B-604F-9B2A-40A8-C70FBBC76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798E0-90C6-DD00-92A4-2DC20AFDD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205257"/>
          </a:xfrm>
        </p:spPr>
        <p:txBody>
          <a:bodyPr>
            <a:normAutofit fontScale="90000"/>
          </a:bodyPr>
          <a:lstStyle/>
          <a:p>
            <a:pPr lvl="0" fontAlgn="base"/>
            <a:r>
              <a:rPr lang="en-US" b="1" dirty="0"/>
              <a:t>Affirmative Defenses That the Organization Can Use to Justify the Termination of an Employee, cont.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9CC5E0-C442-1612-7AB4-AFFF79419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948069"/>
            <a:ext cx="10287365" cy="4297985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2201542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4428D-0A6D-9DBD-B0EA-95E1C7A31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74C0-32E1-6C6D-F892-E6EC1B7B4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/>
              <a:t>Evidence that Might be Needed in an HR Investigation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083C0-1DCB-5750-9E15-D96D531F3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690689"/>
            <a:ext cx="10287365" cy="4555366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2646129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ACC68-4EC8-9233-96FC-AE021DE3F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6CD9B-8E3E-C82E-F461-66F40323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b="1" dirty="0"/>
              <a:t>Actions that Constitute Good Faith Efforts to Comply with Applicable Laws and Regulations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8534F2-898B-C1AC-BDEE-44B1F0E65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683" y="1690689"/>
            <a:ext cx="10287365" cy="4555366"/>
          </a:xfrm>
        </p:spPr>
        <p:txBody>
          <a:bodyPr anchor="t">
            <a:normAutofit/>
          </a:bodyPr>
          <a:lstStyle/>
          <a:p>
            <a:r>
              <a:rPr lang="en-US" b="0" dirty="0"/>
              <a:t>Add your slide content here. </a:t>
            </a:r>
          </a:p>
          <a:p>
            <a:r>
              <a:rPr lang="en-US" b="0" dirty="0"/>
              <a:t>It is always good to provide examples and context to your content.</a:t>
            </a:r>
          </a:p>
          <a:p>
            <a:r>
              <a:rPr lang="en-US" b="0" dirty="0"/>
              <a:t>Keep the content on the slide short, such as bullet points or action statements. </a:t>
            </a:r>
          </a:p>
          <a:p>
            <a:endParaRPr lang="en-US" b="0" dirty="0"/>
          </a:p>
          <a:p>
            <a:r>
              <a:rPr lang="en-US" dirty="0"/>
              <a:t>Speaker Notes</a:t>
            </a:r>
          </a:p>
          <a:p>
            <a:r>
              <a:rPr lang="en-US" b="0" dirty="0"/>
              <a:t>Elaborate on your slide content in the slide notes below. </a:t>
            </a:r>
          </a:p>
        </p:txBody>
      </p:sp>
    </p:spTree>
    <p:extLst>
      <p:ext uri="{BB962C8B-B14F-4D97-AF65-F5344CB8AC3E}">
        <p14:creationId xmlns:p14="http://schemas.microsoft.com/office/powerpoint/2010/main" val="501804571"/>
      </p:ext>
    </p:extLst>
  </p:cSld>
  <p:clrMapOvr>
    <a:masterClrMapping/>
  </p:clrMapOvr>
</p:sld>
</file>

<file path=ppt/theme/theme1.xml><?xml version="1.0" encoding="utf-8"?>
<a:theme xmlns:a="http://schemas.openxmlformats.org/drawingml/2006/main" name="Red SE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Red HALF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3881</TotalTime>
  <Words>778</Words>
  <Application>Microsoft Office PowerPoint</Application>
  <PresentationFormat>Widescreen</PresentationFormat>
  <Paragraphs>81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Red SEAL</vt:lpstr>
      <vt:lpstr>1_Red HALF</vt:lpstr>
      <vt:lpstr>  HRMT330 Individual Project Template (replace with your title)  Student Name:   </vt:lpstr>
      <vt:lpstr>12 Categories of Discrimination Recognized by the EEOC</vt:lpstr>
      <vt:lpstr>12 Categories of Discrimination Recognized by the EEOC, cont.</vt:lpstr>
      <vt:lpstr>Role that Disparate Treatment might play in an EEOC Complaint</vt:lpstr>
      <vt:lpstr>Role that Disparate Impact Might Play in an EEOC Complaint</vt:lpstr>
      <vt:lpstr>Affirmative Defenses That the Organization Can Use to Justify the Termination of an Employee</vt:lpstr>
      <vt:lpstr>Affirmative Defenses That the Organization Can Use to Justify the Termination of an Employee, cont.</vt:lpstr>
      <vt:lpstr>Evidence that Might be Needed in an HR Investigation</vt:lpstr>
      <vt:lpstr>Actions that Constitute Good Faith Efforts to Comply with Applicable Laws and Regulations</vt:lpstr>
      <vt:lpstr>References </vt:lpstr>
    </vt:vector>
  </TitlesOfParts>
  <Company>CEC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Business &amp; Management 2018 Assessment Results</dc:title>
  <dc:creator>Paula Offutt</dc:creator>
  <cp:lastModifiedBy>Sherri Huitt</cp:lastModifiedBy>
  <cp:revision>120</cp:revision>
  <dcterms:created xsi:type="dcterms:W3CDTF">2019-08-05T14:59:53Z</dcterms:created>
  <dcterms:modified xsi:type="dcterms:W3CDTF">2025-08-05T22:43:29Z</dcterms:modified>
</cp:coreProperties>
</file>