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5" r:id="rId1"/>
  </p:sldMasterIdLst>
  <p:sldIdLst>
    <p:sldId id="256" r:id="rId2"/>
    <p:sldId id="257" r:id="rId3"/>
    <p:sldId id="263" r:id="rId4"/>
    <p:sldId id="258" r:id="rId5"/>
    <p:sldId id="264" r:id="rId6"/>
    <p:sldId id="259" r:id="rId7"/>
    <p:sldId id="267" r:id="rId8"/>
    <p:sldId id="261" r:id="rId9"/>
    <p:sldId id="266" r:id="rId10"/>
    <p:sldId id="262" r:id="rId11"/>
    <p:sldId id="265" r:id="rId12"/>
    <p:sldId id="260" r:id="rId13"/>
  </p:sldIdLst>
  <p:sldSz cx="12192000" cy="6858000"/>
  <p:notesSz cx="6858000" cy="9144000"/>
  <p:custDataLst>
    <p:tags r:id="rId1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EFAFBD0-E775-91C1-3D08-644D3A8B3A18}" name="Cat McBride" initials="CM" userId="c6966b7d4341c71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8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7191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818787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541256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151907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9515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04326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53358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99496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7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73985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07473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47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862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42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3/7/2025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2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  <p:sldLayoutId id="2147483727" r:id="rId12"/>
    <p:sldLayoutId id="2147483728" r:id="rId13"/>
    <p:sldLayoutId id="2147483729" r:id="rId14"/>
    <p:sldLayoutId id="2147483730" r:id="rId15"/>
    <p:sldLayoutId id="214748373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s.gov/businesses/international-businesses/united-states-income-tax-treaties-a-to-z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71AAA-D795-44E3-A38A-AF672FCA0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9467" y="1160865"/>
            <a:ext cx="7133551" cy="93579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3C3DC-AD9E-46CA-BEAB-ACE069D87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5803" y="2405485"/>
            <a:ext cx="7766936" cy="1096899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Your Name</a:t>
            </a:r>
          </a:p>
          <a:p>
            <a:pPr algn="ctr"/>
            <a:r>
              <a:rPr lang="en-US" sz="2000" b="1" dirty="0"/>
              <a:t>Colorado Technical University</a:t>
            </a:r>
          </a:p>
          <a:p>
            <a:pPr algn="ctr"/>
            <a:r>
              <a:rPr lang="en-US" sz="2000" b="1" dirty="0"/>
              <a:t>Professor’s Name</a:t>
            </a:r>
          </a:p>
          <a:p>
            <a:pPr algn="ctr"/>
            <a:r>
              <a:rPr lang="en-US" sz="2000" b="1" dirty="0"/>
              <a:t>HRMT345</a:t>
            </a:r>
            <a:endParaRPr lang="en-US" sz="2000" b="1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en-US" sz="2000" b="1" dirty="0"/>
              <a:t>Date</a:t>
            </a:r>
          </a:p>
          <a:p>
            <a:pPr algn="ctr"/>
            <a:endParaRPr lang="en-US" sz="2000" b="1" dirty="0"/>
          </a:p>
          <a:p>
            <a:pPr algn="ctr"/>
            <a:r>
              <a:rPr lang="en-US" sz="1400" b="1" dirty="0">
                <a:effectLst/>
                <a:latin typeface="Segoe UI" panose="020B0502040204020203" pitchFamily="34" charset="0"/>
              </a:rPr>
              <a:t>This is an optional template for the assignment. You will need to add slides to some topics. The total presentation should be 8-10 slides, not including the cover or references. You may change headings and backgrounds. You may start without a template if you prefer.</a:t>
            </a:r>
            <a:endParaRPr lang="en-US" sz="1400" b="1" dirty="0"/>
          </a:p>
          <a:p>
            <a:pPr algn="ctr"/>
            <a:endParaRPr lang="en-US" sz="2000" b="1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DDE9D2BE-7637-BD44-0FB7-B03C3D234706}"/>
              </a:ext>
            </a:extLst>
          </p:cNvPr>
          <p:cNvSpPr txBox="1">
            <a:spLocks/>
          </p:cNvSpPr>
          <p:nvPr/>
        </p:nvSpPr>
        <p:spPr>
          <a:xfrm>
            <a:off x="1418167" y="4990554"/>
            <a:ext cx="7766936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000" b="1" dirty="0"/>
          </a:p>
          <a:p>
            <a:pPr algn="ctr"/>
            <a:endParaRPr lang="en-US" sz="2000" b="1" dirty="0"/>
          </a:p>
          <a:p>
            <a:pPr algn="ctr"/>
            <a:endParaRPr lang="en-US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6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F7EC1-1AA2-46B4-E486-BC77FA082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some ways to measure team performance?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95212-0742-B9AE-D430-F21FF72D9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Address ways to measure team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21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690B9-A4B1-2F3A-EB76-BBD6D16783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07A3-7D5C-5811-0BA2-4C3D135E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AE865B-8DFC-9483-CD43-F2DEACE8C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0F"/>
              </a:buClr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853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EE52-4E08-480B-8431-AAEA10969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6F318-9BAA-45C7-9EB6-11DE61C7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573088" indent="-573088">
              <a:buNone/>
            </a:pP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Internal Revenue Service. (2025, January 3). </a:t>
            </a:r>
            <a:r>
              <a:rPr lang="en-US" i="1" dirty="0">
                <a:ea typeface="Times New Roman" panose="02020603050405020304" pitchFamily="18" charset="0"/>
                <a:cs typeface="Arial" panose="020B0604020202020204" pitchFamily="34" charset="0"/>
              </a:rPr>
              <a:t>United States income tax treaties – A to Z</a:t>
            </a:r>
            <a:r>
              <a:rPr lang="en-US" dirty="0">
                <a:ea typeface="Times New Roman" panose="02020603050405020304" pitchFamily="18" charset="0"/>
                <a:cs typeface="Arial" panose="020B0604020202020204" pitchFamily="34" charset="0"/>
              </a:rPr>
              <a:t>. Retrieved March 6, 2025, from </a:t>
            </a:r>
            <a:r>
              <a:rPr lang="en-US" u="sng" dirty="0">
                <a:ea typeface="Times New Roman" panose="02020603050405020304" pitchFamily="18" charset="0"/>
                <a:cs typeface="Arial" panose="020B0604020202020204" pitchFamily="34" charset="0"/>
                <a:hlinkClick r:id="rId3"/>
              </a:rPr>
              <a:t>www.irs.gov/businesses/international-businesses/united-states-income-tax-treaties-a-to-z</a:t>
            </a:r>
            <a:r>
              <a:rPr lang="en-US" u="sng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72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594C-5897-4AA6-9488-84F65F007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C9931-8ABE-4F8E-9C0B-9EDDFE9B8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80822"/>
            <a:ext cx="8596668" cy="388077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722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B2028A-8BDF-E82B-B16B-64BC05BC6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094B0-EF33-300A-A01E-2D103D951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role does communication play in successful team problem solving?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75941-5952-12E8-7ABD-ED5580D4E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80822"/>
            <a:ext cx="8596668" cy="3880773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Summarize the role that communication plays in successful team problem solving.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55915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A3E05-C10D-44A6-81C1-1D70B419F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role does communication play in successful team problem solving?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C331B-12E3-4304-8A3E-59BB49043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Summarize the role that communication plays in successful team problem solving.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947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4037B5-663E-140B-FA6D-2BE0227E5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22426-D663-38B8-6C43-7CF6FCBDD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473501"/>
          </a:xfrm>
        </p:spPr>
        <p:txBody>
          <a:bodyPr>
            <a:normAutofit fontScale="90000"/>
          </a:bodyPr>
          <a:lstStyle/>
          <a:p>
            <a:r>
              <a:rPr lang="en-US" dirty="0"/>
              <a:t>What specific communication strategies can be used to enhance a team’s problem-solving process?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DC7B3-0497-E4A2-2E9D-6B1C0606F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07546"/>
            <a:ext cx="8596668" cy="3603627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Provide specific strategies. Make sure you discuss how they can be used to enhance the team’s problem-solving process.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7690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BD61-401C-496D-9B4E-C8A5A5E34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57089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specific communication strategies can be used to enhance a team’s problem-solving process?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9A3BE-58AE-49BF-B4CC-ECCAE8AFE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48222"/>
            <a:ext cx="8596668" cy="3021164"/>
          </a:xfrm>
        </p:spPr>
        <p:txBody>
          <a:bodyPr/>
          <a:lstStyle/>
          <a:p>
            <a:pPr>
              <a:buClr>
                <a:srgbClr val="A5300F"/>
              </a:buClr>
              <a:buSzPts val="1000"/>
              <a:tabLst>
                <a:tab pos="457200" algn="l"/>
              </a:tabLst>
              <a:defRPr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Provide specific strategies. Make sure you discuss how they can be used to enhance the team’s problem-solving process.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3203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E8923-73C9-F606-73AD-BB009FE4A6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D2C33-9E6B-784B-E778-10D80B387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key characteristics contribute to building a high-performing team?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B1C42-8EE4-A096-54CF-64741CDC2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07547"/>
            <a:ext cx="8596668" cy="3161840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Provide key characteristics that contribute to building a high-performing team. 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741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0DEDE-8947-0867-94AE-69FDD3978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key characteristics contribute to building a high-performing team? (cont)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9B989-B62A-A3A8-9E30-C16DBF4BA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034405"/>
            <a:ext cx="8596668" cy="3334981"/>
          </a:xfrm>
        </p:spPr>
        <p:txBody>
          <a:bodyPr/>
          <a:lstStyle/>
          <a:p>
            <a:pPr>
              <a:buSzPts val="1000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Provide key characteristics that contribute to building a high-performing team. </a:t>
            </a:r>
          </a:p>
          <a:p>
            <a:pPr marL="0" marR="0" lvl="0" indent="0">
              <a:buSzPts val="1000"/>
              <a:buNone/>
              <a:tabLst>
                <a:tab pos="457200" algn="l"/>
              </a:tabLst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405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FE39CF-B81C-D231-60F7-3DFC9B8A68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6BBA7-0796-A0D9-E2CC-37C892CA3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24999"/>
          </a:xfrm>
        </p:spPr>
        <p:txBody>
          <a:bodyPr>
            <a:normAutofit fontScale="90000"/>
          </a:bodyPr>
          <a:lstStyle/>
          <a:p>
            <a:r>
              <a:rPr lang="en-US" dirty="0"/>
              <a:t>How can the characteristics of high-performing teams be developed within a team setting?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B3BC9-BF88-8AD5-648F-1D4E7B252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9865"/>
            <a:ext cx="8596668" cy="2999521"/>
          </a:xfrm>
        </p:spPr>
        <p:txBody>
          <a:bodyPr/>
          <a:lstStyle/>
          <a:p>
            <a:r>
              <a:rPr lang="en-US" dirty="0"/>
              <a:t>Provide some characteristics of a high-performing team, and discuss how they are developed within a team setting.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59612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6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318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Segoe UI</vt:lpstr>
      <vt:lpstr>Symbol</vt:lpstr>
      <vt:lpstr>Times New Roman</vt:lpstr>
      <vt:lpstr>Trebuchet MS</vt:lpstr>
      <vt:lpstr>Wingdings 3</vt:lpstr>
      <vt:lpstr>Facet</vt:lpstr>
      <vt:lpstr>Presentation Title</vt:lpstr>
      <vt:lpstr>Introduction</vt:lpstr>
      <vt:lpstr>What role does communication play in successful team problem solving?</vt:lpstr>
      <vt:lpstr>What role does communication play in successful team problem solving? (cont)</vt:lpstr>
      <vt:lpstr>What specific communication strategies can be used to enhance a team’s problem-solving process?  </vt:lpstr>
      <vt:lpstr>What specific communication strategies can be used to enhance a team’s problem-solving process? (cont)</vt:lpstr>
      <vt:lpstr>What key characteristics contribute to building a high-performing team?  </vt:lpstr>
      <vt:lpstr>What key characteristics contribute to building a high-performing team? (cont)</vt:lpstr>
      <vt:lpstr>How can the characteristics of high-performing teams be developed within a team setting? </vt:lpstr>
      <vt:lpstr>What are some ways to measure team performance? </vt:lpstr>
      <vt:lpstr>Conclusion 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Juanita Lockett</dc:creator>
  <cp:lastModifiedBy>Michelle Donohue</cp:lastModifiedBy>
  <cp:revision>23</cp:revision>
  <dcterms:created xsi:type="dcterms:W3CDTF">2024-01-22T16:05:05Z</dcterms:created>
  <dcterms:modified xsi:type="dcterms:W3CDTF">2025-03-07T14:59:25Z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CBE54DE5-0B68-4173-AB76-A1F77F3C750C</vt:lpwstr>
  </property>
  <property fmtid="{D5CDD505-2E9C-101B-9397-08002B2CF9AE}" pid="3" name="ArticulatePath">
    <vt:lpwstr>CourseNo_UnitX_IP_Template</vt:lpwstr>
  </property>
</Properties>
</file>