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5" r:id="rId1"/>
  </p:sldMasterIdLst>
  <p:notesMasterIdLst>
    <p:notesMasterId r:id="rId12"/>
  </p:notesMasterIdLst>
  <p:sldIdLst>
    <p:sldId id="256" r:id="rId2"/>
    <p:sldId id="265" r:id="rId3"/>
    <p:sldId id="257" r:id="rId4"/>
    <p:sldId id="258" r:id="rId5"/>
    <p:sldId id="266" r:id="rId6"/>
    <p:sldId id="267" r:id="rId7"/>
    <p:sldId id="263" r:id="rId8"/>
    <p:sldId id="264" r:id="rId9"/>
    <p:sldId id="261" r:id="rId10"/>
    <p:sldId id="260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EFAFBD0-E775-91C1-3D08-644D3A8B3A18}" name="Cat McBride" initials="CM" userId="c6966b7d4341c716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81973"/>
  </p:normalViewPr>
  <p:slideViewPr>
    <p:cSldViewPr snapToGrid="0">
      <p:cViewPr varScale="1">
        <p:scale>
          <a:sx n="90" d="100"/>
          <a:sy n="90" d="100"/>
        </p:scale>
        <p:origin x="13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B63613-BC0C-D644-88C8-8CA69B822B1A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EEB86-D674-F54C-9486-A039A83D5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31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Please include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200-250 words of speaker notes.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7EEB86-D674-F54C-9486-A039A83D50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680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Please include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200-250 words of speaker notes.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7EEB86-D674-F54C-9486-A039A83D50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3264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Please include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200-250 words of speaker notes.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7EEB86-D674-F54C-9486-A039A83D50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940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Please include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200-250 words of speaker notes.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7EEB86-D674-F54C-9486-A039A83D50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047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Please include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200-250 words of speaker notes.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7EEB86-D674-F54C-9486-A039A83D50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1735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Please include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200-250 words of speaker notes.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7EEB86-D674-F54C-9486-A039A83D50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77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FB9B-9FB8-469E-96F9-4D32314110B6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68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27191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818787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54125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151907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95151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04326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53358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99496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CF-67C9-420C-80A5-E2069FF0C2DF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270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73985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07473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470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9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7862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423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72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71AAA-D795-44E3-A38A-AF672FCA02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9467" y="1160865"/>
            <a:ext cx="7133551" cy="935790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Unit 3 Individual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33C3DC-AD9E-46CA-BEAB-ACE069D87F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5803" y="2405485"/>
            <a:ext cx="7766936" cy="1096899"/>
          </a:xfrm>
        </p:spPr>
        <p:txBody>
          <a:bodyPr>
            <a:noAutofit/>
          </a:bodyPr>
          <a:lstStyle/>
          <a:p>
            <a:pPr algn="ctr"/>
            <a:r>
              <a:rPr lang="en-US" sz="2000" b="1" dirty="0"/>
              <a:t>Your Name</a:t>
            </a:r>
          </a:p>
          <a:p>
            <a:pPr algn="ctr"/>
            <a:r>
              <a:rPr lang="en-US" sz="2000" b="1" dirty="0"/>
              <a:t>College of Business and Management, Colorado Technical University</a:t>
            </a:r>
          </a:p>
          <a:p>
            <a:pPr algn="ctr"/>
            <a:r>
              <a:rPr lang="en-US" sz="2000" b="1" dirty="0"/>
              <a:t>Professor’s Name</a:t>
            </a:r>
          </a:p>
          <a:p>
            <a:pPr algn="ctr"/>
            <a:r>
              <a:rPr lang="en-US" sz="2000" b="1" dirty="0"/>
              <a:t>HRMT410</a:t>
            </a:r>
          </a:p>
          <a:p>
            <a:pPr algn="ctr"/>
            <a:r>
              <a:rPr lang="en-US" sz="2000" b="1" dirty="0"/>
              <a:t>Date</a:t>
            </a:r>
          </a:p>
          <a:p>
            <a:pPr algn="ctr"/>
            <a:endParaRPr lang="en-US" sz="2000" b="1" dirty="0"/>
          </a:p>
          <a:p>
            <a:pPr algn="ctr"/>
            <a:r>
              <a:rPr lang="en-US" sz="1400" b="1" dirty="0">
                <a:effectLst/>
                <a:latin typeface="Segoe UI" panose="020B0502040204020203" pitchFamily="34" charset="0"/>
              </a:rPr>
              <a:t>This is the template for the assignment. You will need to add slides to some topics. The presentation should be 6-8 slides (including 200-250 word speaker notes per slide), not including the cover or references. You may change headings and backgrounds. </a:t>
            </a:r>
            <a:endParaRPr lang="en-US" sz="1400" b="1" dirty="0"/>
          </a:p>
          <a:p>
            <a:pPr algn="ctr"/>
            <a:endParaRPr lang="en-US" sz="2000" b="1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DE9D2BE-7637-BD44-0FB7-B03C3D234706}"/>
              </a:ext>
            </a:extLst>
          </p:cNvPr>
          <p:cNvSpPr txBox="1">
            <a:spLocks/>
          </p:cNvSpPr>
          <p:nvPr/>
        </p:nvSpPr>
        <p:spPr>
          <a:xfrm>
            <a:off x="1418167" y="4990554"/>
            <a:ext cx="7766936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 b="1" dirty="0"/>
          </a:p>
          <a:p>
            <a:pPr algn="ctr"/>
            <a:endParaRPr lang="en-US" sz="2000" b="1" dirty="0"/>
          </a:p>
          <a:p>
            <a:pPr algn="ctr"/>
            <a:endParaRPr lang="en-US" sz="20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60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EE52-4E08-480B-8431-AAEA10969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6F318-9BAA-45C7-9EB6-11DE61C78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en-US" dirty="0">
                <a:ea typeface="Times New Roman" panose="02020603050405020304" pitchFamily="18" charset="0"/>
                <a:cs typeface="Arial" panose="020B0604020202020204" pitchFamily="34" charset="0"/>
              </a:rPr>
              <a:t>United States income tax treaties – A to Z. (2024, May 03). </a:t>
            </a:r>
            <a:r>
              <a:rPr lang="en-US" u="sng" dirty="0">
                <a:ea typeface="Times New Roman" panose="02020603050405020304" pitchFamily="18" charset="0"/>
                <a:cs typeface="Arial" panose="020B0604020202020204" pitchFamily="34" charset="0"/>
              </a:rPr>
              <a:t>www.irs.gov/businesses/international-businesses/united-states-income-tax-treaties-a-to-z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720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5BFAD-5C26-DEFF-CA47-41F651BE8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1BD42-903E-095A-F2D4-D0E9B26CE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758DC-9AEB-446B-66FA-B5D132309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en-US" dirty="0"/>
              <a:t>Introduce the topic you will cover. Use APA in-text citations where your references are used.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4209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E594C-5897-4AA6-9488-84F65F007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Define and Explain the Purpose of Training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C9931-8ABE-4F8E-9C0B-9EDDFE9B8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708694"/>
            <a:ext cx="8596668" cy="3102479"/>
          </a:xfrm>
        </p:spPr>
        <p:txBody>
          <a:bodyPr/>
          <a:lstStyle/>
          <a:p>
            <a:r>
              <a:rPr lang="en-US" dirty="0"/>
              <a:t>Type your response here.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07225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A3E05-C10D-44A6-81C1-1D70B419F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Describe 1 Training Objective for a Leadership Skills Course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C331B-12E3-4304-8A3E-59BB49043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66831"/>
            <a:ext cx="8596668" cy="3880773"/>
          </a:xfrm>
        </p:spPr>
        <p:txBody>
          <a:bodyPr/>
          <a:lstStyle/>
          <a:p>
            <a:r>
              <a:rPr lang="en-US" dirty="0"/>
              <a:t>Type your response here.</a:t>
            </a:r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947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1091DB-20D1-D7B2-6A95-6C5AF084B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038A4-DB37-F4A2-A3F8-D5583E668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Describe 1 Training Objective for a Leadership Skills Course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ABFF0-5988-1060-52C5-F1D1ED72EF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66831"/>
            <a:ext cx="8596668" cy="3880773"/>
          </a:xfrm>
        </p:spPr>
        <p:txBody>
          <a:bodyPr/>
          <a:lstStyle/>
          <a:p>
            <a:r>
              <a:rPr lang="en-US" dirty="0"/>
              <a:t>Type your response here.</a:t>
            </a:r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4247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3A0222-0C5C-06C3-EBB8-4CF877606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27ED6-374C-69E6-3E60-7A8B8D74E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Describe 1 Training Objective for a Leadership Skills Course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C1A6E2-E4A7-8A99-366B-C13B8C3FC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66831"/>
            <a:ext cx="8596668" cy="3880773"/>
          </a:xfrm>
        </p:spPr>
        <p:txBody>
          <a:bodyPr/>
          <a:lstStyle/>
          <a:p>
            <a:r>
              <a:rPr lang="en-US" dirty="0"/>
              <a:t>Type your response here.</a:t>
            </a:r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0273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A3E05-C10D-44A6-81C1-1D70B419F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Ensure Training Objectives Align with Business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C331B-12E3-4304-8A3E-59BB49043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r>
              <a:rPr lang="en-US" dirty="0"/>
              <a:t>Type your response here.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5232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A3E05-C10D-44A6-81C1-1D70B419F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Measuring ROI for a Leadership Skills Course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C331B-12E3-4304-8A3E-59BB49043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r>
              <a:rPr lang="en-US" dirty="0"/>
              <a:t>Type your response here.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3269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0DEDE-8947-0867-94AE-69FDD3978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9B989-B62A-A3A8-9E30-C16DBF4BA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en-US" dirty="0"/>
              <a:t>Summarize the main points of your presentation. </a:t>
            </a:r>
          </a:p>
          <a:p>
            <a:r>
              <a:rPr lang="en-US" dirty="0"/>
              <a:t>Be sure to proofread your assignment for organization, grammar, punctuation, and APA style.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4056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6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Facet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273</Words>
  <Application>Microsoft Office PowerPoint</Application>
  <PresentationFormat>Widescreen</PresentationFormat>
  <Paragraphs>40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Arial</vt:lpstr>
      <vt:lpstr>Segoe UI</vt:lpstr>
      <vt:lpstr>Times New Roman</vt:lpstr>
      <vt:lpstr>Trebuchet MS</vt:lpstr>
      <vt:lpstr>Wingdings 3</vt:lpstr>
      <vt:lpstr>Facet</vt:lpstr>
      <vt:lpstr>Unit 3 Individual Project</vt:lpstr>
      <vt:lpstr>Introduction</vt:lpstr>
      <vt:lpstr>Define and Explain the Purpose of Training Objectives</vt:lpstr>
      <vt:lpstr>Describe 1 Training Objective for a Leadership Skills Course</vt:lpstr>
      <vt:lpstr>Describe 1 Training Objective for a Leadership Skills Course</vt:lpstr>
      <vt:lpstr>Describe 1 Training Objective for a Leadership Skills Course</vt:lpstr>
      <vt:lpstr>How to Ensure Training Objectives Align with Business Goals</vt:lpstr>
      <vt:lpstr>Measuring ROI for a Leadership Skills Course</vt:lpstr>
      <vt:lpstr>Conclusion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Juanita Lockett</dc:creator>
  <cp:lastModifiedBy>Sherri Huitt</cp:lastModifiedBy>
  <cp:revision>27</cp:revision>
  <dcterms:created xsi:type="dcterms:W3CDTF">2024-01-22T16:05:05Z</dcterms:created>
  <dcterms:modified xsi:type="dcterms:W3CDTF">2025-11-19T18:37:10Z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CBE54DE5-0B68-4173-AB76-A1F77F3C750C</vt:lpwstr>
  </property>
  <property fmtid="{D5CDD505-2E9C-101B-9397-08002B2CF9AE}" pid="3" name="ArticulatePath">
    <vt:lpwstr>CourseNo_UnitX_IP_Template</vt:lpwstr>
  </property>
</Properties>
</file>