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5" r:id="rId1"/>
  </p:sldMasterIdLst>
  <p:notesMasterIdLst>
    <p:notesMasterId r:id="rId10"/>
  </p:notesMasterIdLst>
  <p:sldIdLst>
    <p:sldId id="256" r:id="rId2"/>
    <p:sldId id="265" r:id="rId3"/>
    <p:sldId id="257" r:id="rId4"/>
    <p:sldId id="258" r:id="rId5"/>
    <p:sldId id="263" r:id="rId6"/>
    <p:sldId id="264" r:id="rId7"/>
    <p:sldId id="261" r:id="rId8"/>
    <p:sldId id="260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FAFBD0-E775-91C1-3D08-644D3A8B3A18}" name="Cat McBride" initials="CM" userId="c6966b7d4341c71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74354"/>
  </p:normalViewPr>
  <p:slideViewPr>
    <p:cSldViewPr snapToGrid="0">
      <p:cViewPr varScale="1">
        <p:scale>
          <a:sx n="82" d="100"/>
          <a:sy n="82" d="100"/>
        </p:scale>
        <p:origin x="17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B2F4E-7F48-274E-A361-152F8030F8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B3D202-B584-A944-AD79-4FA3E8A9F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3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B3D202-B584-A944-AD79-4FA3E8A9F0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7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B3D202-B584-A944-AD79-4FA3E8A9F0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57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B3D202-B584-A944-AD79-4FA3E8A9F0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5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include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200-250 words of speaker notes.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B3D202-B584-A944-AD79-4FA3E8A9F0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21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2719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818787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5412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15190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5151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04326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53358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9949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27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398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47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7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7862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2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71AAA-D795-44E3-A38A-AF672FCA0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9467" y="1160865"/>
            <a:ext cx="7133551" cy="93579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Unit 4 Individual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33C3DC-AD9E-46CA-BEAB-ACE069D87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5803" y="2405485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/>
              <a:t>Your Name</a:t>
            </a:r>
          </a:p>
          <a:p>
            <a:pPr algn="ctr"/>
            <a:r>
              <a:rPr lang="en-US" sz="2000" b="1" dirty="0"/>
              <a:t>College of Business and Management, Colorado Technical University</a:t>
            </a:r>
          </a:p>
          <a:p>
            <a:pPr algn="ctr"/>
            <a:r>
              <a:rPr lang="en-US" sz="2000" b="1" dirty="0"/>
              <a:t>Professor’s Name</a:t>
            </a:r>
          </a:p>
          <a:p>
            <a:pPr algn="ctr"/>
            <a:r>
              <a:rPr lang="en-US" sz="2000" b="1" dirty="0"/>
              <a:t>HRMT410</a:t>
            </a:r>
          </a:p>
          <a:p>
            <a:pPr algn="ctr"/>
            <a:r>
              <a:rPr lang="en-US" sz="2000" b="1" dirty="0"/>
              <a:t>Date</a:t>
            </a:r>
          </a:p>
          <a:p>
            <a:pPr algn="ctr"/>
            <a:endParaRPr lang="en-US" sz="2000" b="1" dirty="0"/>
          </a:p>
          <a:p>
            <a:pPr algn="ctr"/>
            <a:r>
              <a:rPr lang="en-US" sz="1400" b="1" dirty="0">
                <a:effectLst/>
                <a:latin typeface="Segoe UI" panose="020B0502040204020203" pitchFamily="34" charset="0"/>
              </a:rPr>
              <a:t>This is the template for the assignment. You will need to add slides to some topics. The presentation should be 6-8 slides (including </a:t>
            </a:r>
            <a:r>
              <a:rPr lang="en-US" sz="1400" b="1">
                <a:effectLst/>
                <a:latin typeface="Segoe UI" panose="020B0502040204020203" pitchFamily="34" charset="0"/>
              </a:rPr>
              <a:t>200-250 word </a:t>
            </a:r>
            <a:r>
              <a:rPr lang="en-US" sz="1400" b="1" dirty="0">
                <a:effectLst/>
                <a:latin typeface="Segoe UI" panose="020B0502040204020203" pitchFamily="34" charset="0"/>
              </a:rPr>
              <a:t>speaker notes per slide), not including the cover or references. You may change headings and backgrounds. </a:t>
            </a:r>
            <a:endParaRPr lang="en-US" sz="1400" b="1" dirty="0"/>
          </a:p>
          <a:p>
            <a:pPr algn="ctr"/>
            <a:endParaRPr lang="en-US" sz="2000" b="1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DE9D2BE-7637-BD44-0FB7-B03C3D234706}"/>
              </a:ext>
            </a:extLst>
          </p:cNvPr>
          <p:cNvSpPr txBox="1">
            <a:spLocks/>
          </p:cNvSpPr>
          <p:nvPr/>
        </p:nvSpPr>
        <p:spPr>
          <a:xfrm>
            <a:off x="1418167" y="4990554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b="1" dirty="0"/>
          </a:p>
          <a:p>
            <a:pPr algn="ctr"/>
            <a:endParaRPr lang="en-US" sz="2000" b="1" dirty="0"/>
          </a:p>
          <a:p>
            <a:pPr algn="ctr"/>
            <a:endParaRPr lang="en-US" sz="2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6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5BFAD-5C26-DEFF-CA47-41F651BE8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1BD42-903E-095A-F2D4-D0E9B26CE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758DC-9AEB-446B-66FA-B5D132309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/>
              <a:t>Introduce the topic you will cover. Use APA in-text citations where your references are used.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420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594C-5897-4AA6-9488-84F65F007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Explain the purpose of the training program that is being developed and provide at least 3 objectives that need to be achieved.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C9931-8ABE-4F8E-9C0B-9EDDFE9B8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708694"/>
            <a:ext cx="8596668" cy="3102479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7225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medium(s) would you use to deliver the training?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66831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94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modules you would include in the program? Why would you include these?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5232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3E05-C10D-44A6-81C1-1D70B419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will the program be evaluated?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331B-12E3-4304-8A3E-59BB49043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en-US" dirty="0"/>
              <a:t>Type your response here.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3269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0DEDE-8947-0867-94AE-69FDD3978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9B989-B62A-A3A8-9E30-C16DBF4BA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/>
              <a:t>Summarize the main points of your presentation. </a:t>
            </a:r>
          </a:p>
          <a:p>
            <a:r>
              <a:rPr lang="en-US" dirty="0"/>
              <a:t>Be sure to proofread your assignment for organization, grammar, punctuation, and APA style.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405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EE52-4E08-480B-8431-AAEA10969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6F318-9BAA-45C7-9EB6-11DE61C78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United States income tax treaties – A to Z. (2024, May 03). </a:t>
            </a:r>
            <a:r>
              <a:rPr lang="en-US" u="sng" dirty="0">
                <a:ea typeface="Times New Roman" panose="02020603050405020304" pitchFamily="18" charset="0"/>
                <a:cs typeface="Arial" panose="020B0604020202020204" pitchFamily="34" charset="0"/>
              </a:rPr>
              <a:t>www.irs.gov/businesses/international-businesses/united-states-income-tax-treaties-a-to-z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7200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252</Words>
  <Application>Microsoft Office PowerPoint</Application>
  <PresentationFormat>Widescreen</PresentationFormat>
  <Paragraphs>32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Segoe UI</vt:lpstr>
      <vt:lpstr>Times New Roman</vt:lpstr>
      <vt:lpstr>Trebuchet MS</vt:lpstr>
      <vt:lpstr>Wingdings 3</vt:lpstr>
      <vt:lpstr>Facet</vt:lpstr>
      <vt:lpstr>Unit 4 Individual Project</vt:lpstr>
      <vt:lpstr>Introduction</vt:lpstr>
      <vt:lpstr>Explain the purpose of the training program that is being developed and provide at least 3 objectives that need to be achieved. </vt:lpstr>
      <vt:lpstr>What medium(s) would you use to deliver the training?</vt:lpstr>
      <vt:lpstr>What modules you would include in the program? Why would you include these? </vt:lpstr>
      <vt:lpstr>How will the program be evaluated? 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Juanita Lockett</dc:creator>
  <cp:lastModifiedBy>Sherri Huitt</cp:lastModifiedBy>
  <cp:revision>26</cp:revision>
  <dcterms:created xsi:type="dcterms:W3CDTF">2024-01-22T16:05:05Z</dcterms:created>
  <dcterms:modified xsi:type="dcterms:W3CDTF">2025-11-19T18:37:36Z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CBE54DE5-0B68-4173-AB76-A1F77F3C750C</vt:lpwstr>
  </property>
  <property fmtid="{D5CDD505-2E9C-101B-9397-08002B2CF9AE}" pid="3" name="ArticulatePath">
    <vt:lpwstr>CourseNo_UnitX_IP_Template</vt:lpwstr>
  </property>
</Properties>
</file>