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719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818787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412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15190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515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432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3358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9496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398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747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7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862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2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04/02/2024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.org/marketing-news/a-guide-to-the-best-social-media-channels-for-your-business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1AAA-D795-44E3-A38A-AF672FCA0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467" y="1160865"/>
            <a:ext cx="7766936" cy="1646302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Your Intervention Choice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3C3DC-AD9E-46CA-BEAB-ACE069D87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8167" y="2953935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Your Name</a:t>
            </a:r>
          </a:p>
          <a:p>
            <a:pPr algn="ctr"/>
            <a:r>
              <a:rPr lang="en-US" sz="2000" b="1" dirty="0"/>
              <a:t>Colorado Technical University</a:t>
            </a:r>
          </a:p>
          <a:p>
            <a:pPr algn="ctr"/>
            <a:r>
              <a:rPr lang="en-US" sz="2000" b="1" dirty="0"/>
              <a:t>HRMT655</a:t>
            </a:r>
          </a:p>
          <a:p>
            <a:pPr algn="ctr"/>
            <a:r>
              <a:rPr lang="en-US" sz="2000" b="1" dirty="0"/>
              <a:t>Date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594C-5897-4AA6-9488-84F65F00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C9931-8ABE-4F8E-9C0B-9EDDFE9B8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sz="2000" dirty="0"/>
              <a:t>How do organizations benefit from human resource, technostructural, strategic change, and team-building interventions?</a:t>
            </a:r>
          </a:p>
          <a:p>
            <a:r>
              <a:rPr lang="en-US" sz="2000" dirty="0"/>
              <a:t>You can add bullet points by clicking “Enter” after each sentence.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722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3E05-C10D-44A6-81C1-1D70B419F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C331B-12E3-4304-8A3E-59BB49043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sz="2000" dirty="0">
                <a:effectLst/>
                <a:latin typeface="+mj-lt"/>
                <a:ea typeface="Times New Roman" panose="02020603050405020304" pitchFamily="18" charset="0"/>
              </a:rPr>
              <a:t>What factors could potentially impact the effectiveness of organizational development (OD) interventions?</a:t>
            </a:r>
          </a:p>
          <a:p>
            <a:r>
              <a:rPr lang="en-US" sz="2000" dirty="0"/>
              <a:t>You can add bullet points by clicking “Enter” after each sentence.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94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D61-401C-496D-9B4E-C8A5A5E3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9A3BE-58AE-49BF-B4CC-ECCAE8AFE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sz="2000" dirty="0"/>
              <a:t>How might different categories of OD interventions be used together?</a:t>
            </a:r>
          </a:p>
          <a:p>
            <a:r>
              <a:rPr lang="en-US" sz="2000" dirty="0"/>
              <a:t>You can add bullet points by clicking “Enter” after each sentence.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3203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D61-401C-496D-9B4E-C8A5A5E3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9A3BE-58AE-49BF-B4CC-ECCAE8AFE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sz="2000" dirty="0"/>
              <a:t>What organizational development (OD) interventions do you consider to be the most important and why?</a:t>
            </a:r>
          </a:p>
          <a:p>
            <a:r>
              <a:rPr lang="en-US" sz="2000" dirty="0"/>
              <a:t>You can add bullet points by clicking “Enter” after each sentence.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053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EE52-4E08-480B-8431-AAEA10969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6F318-9BAA-45C7-9EB6-11DE61C7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457200" indent="-457200">
              <a:buNone/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American Marketing Association. (2022, September 21). </a:t>
            </a:r>
            <a:r>
              <a:rPr lang="en-US" i="1" dirty="0">
                <a:ea typeface="Times New Roman" panose="02020603050405020304" pitchFamily="18" charset="0"/>
                <a:cs typeface="Arial" panose="020B0604020202020204" pitchFamily="34" charset="0"/>
              </a:rPr>
              <a:t>A guide to the best social media channels for your business</a:t>
            </a: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u="sng" dirty="0"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https://www.ama.org/marketing-news/a-guide-to-the-best-social-media-channels-for-your-business/</a:t>
            </a:r>
            <a:endParaRPr lang="en-US" u="sng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200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171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Your Intervention Choice</vt:lpstr>
      <vt:lpstr>Intervention Benefits</vt:lpstr>
      <vt:lpstr>Impact of Effectiveness</vt:lpstr>
      <vt:lpstr>Intervention Collaboration</vt:lpstr>
      <vt:lpstr>Top Interventions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Juanita Lockett</dc:creator>
  <cp:lastModifiedBy>Jebbie Brigitte Tomas</cp:lastModifiedBy>
  <cp:revision>12</cp:revision>
  <dcterms:created xsi:type="dcterms:W3CDTF">2024-01-22T16:05:05Z</dcterms:created>
  <dcterms:modified xsi:type="dcterms:W3CDTF">2024-04-02T13:55:00Z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89825374-BC08-40DF-9140-E2AB2F31435B</vt:lpwstr>
  </property>
  <property fmtid="{D5CDD505-2E9C-101B-9397-08002B2CF9AE}" pid="3" name="ArticulatePath">
    <vt:lpwstr>U4 Template Updated.PowerPoint</vt:lpwstr>
  </property>
</Properties>
</file>