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0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8" d="100"/>
          <a:sy n="98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.org/marketing-news/a-guide-to-the-best-social-media-channels-for-your-business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167" y="295393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MGMT640</a:t>
            </a:r>
          </a:p>
          <a:p>
            <a:pPr algn="ctr"/>
            <a:r>
              <a:rPr lang="en-US" sz="2000" b="1" dirty="0"/>
              <a:t>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C6075-2BCF-BACD-4ACF-2D7582CF2136}"/>
              </a:ext>
            </a:extLst>
          </p:cNvPr>
          <p:cNvSpPr txBox="1"/>
          <p:nvPr/>
        </p:nvSpPr>
        <p:spPr>
          <a:xfrm>
            <a:off x="272143" y="5165747"/>
            <a:ext cx="61003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</a:t>
            </a:r>
            <a:r>
              <a:rPr lang="en-US" dirty="0">
                <a:latin typeface="Segoe UI" panose="020B0502040204020203" pitchFamily="34" charset="0"/>
              </a:rPr>
              <a:t>6</a:t>
            </a:r>
            <a:r>
              <a:rPr lang="en-US" sz="1800" dirty="0">
                <a:effectLst/>
                <a:latin typeface="Segoe UI" panose="020B0502040204020203" pitchFamily="34" charset="0"/>
              </a:rPr>
              <a:t> slides, not including the title or reference slide. You may change headings and backgrounds. You may start without a template if you prefer.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ummarize supply chain risk and resilience.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Provide k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ey mitigation strategies</a:t>
            </a:r>
            <a:r>
              <a:rPr lang="en-US" sz="2000" dirty="0"/>
              <a:t>.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Provide y</a:t>
            </a:r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our resilience framework application</a:t>
            </a:r>
            <a:r>
              <a:rPr lang="en-US" sz="2000" dirty="0"/>
              <a:t>.</a:t>
            </a: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ECD5-5E9E-DA4C-C3F2-6F597D091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4FC3-7316-C45A-A0A9-E4B3FA5E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8AA00-E6F3-5BBC-D1E3-F1B2DA18C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Technology highlights (e.g., Internet of Things [IoT], blockchain, and artificial intelligence [AI])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34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29AEB-6D7F-9403-E9CD-E63FE930D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326BC-6CC1-01D5-099D-0E9962972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E4D48-E876-9EE7-8852-827C161C3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Strategic leadership recommendations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85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79B8C-7B59-C0F9-DE57-5E7E282DB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25D1F-B16D-0CC8-1D72-F047DB77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A3863-26D2-6594-785C-E41568CA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final slide with closing thoughts or a call to action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9227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American Marketing Association. (2022, September 21). </a:t>
            </a:r>
            <a:r>
              <a:rPr lang="en-US" sz="2000" i="1" dirty="0">
                <a:ea typeface="Times New Roman" panose="02020603050405020304" pitchFamily="18" charset="0"/>
                <a:cs typeface="Arial" panose="020B0604020202020204" pitchFamily="34" charset="0"/>
              </a:rPr>
              <a:t>What is the best social media channel for your business? [Expert guide]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u="sng" dirty="0"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https://www.ama.org/marketing-news/a-guide-to-the-best-social-media-channels-for-your-business/</a:t>
            </a:r>
            <a:endParaRPr lang="en-US" sz="2000" u="sng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7bffbd-2467-4fe9-b349-28321a97b45c">
      <Terms xmlns="http://schemas.microsoft.com/office/infopath/2007/PartnerControls"/>
    </lcf76f155ced4ddcb4097134ff3c332f>
    <TaxCatchAll xmlns="ca02fb2f-f452-410c-bbdd-66dfb339663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DDAE6508084446881BDCBB40DBC479" ma:contentTypeVersion="13" ma:contentTypeDescription="Create a new document." ma:contentTypeScope="" ma:versionID="7d2c1618ba6d272e93255b3930e2bdcd">
  <xsd:schema xmlns:xsd="http://www.w3.org/2001/XMLSchema" xmlns:xs="http://www.w3.org/2001/XMLSchema" xmlns:p="http://schemas.microsoft.com/office/2006/metadata/properties" xmlns:ns2="de7bffbd-2467-4fe9-b349-28321a97b45c" xmlns:ns3="ca02fb2f-f452-410c-bbdd-66dfb339663f" targetNamespace="http://schemas.microsoft.com/office/2006/metadata/properties" ma:root="true" ma:fieldsID="4ef6d5acf9dad6dc60982a4261fa79eb" ns2:_="" ns3:_="">
    <xsd:import namespace="de7bffbd-2467-4fe9-b349-28321a97b45c"/>
    <xsd:import namespace="ca02fb2f-f452-410c-bbdd-66dfb33966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7bffbd-2467-4fe9-b349-28321a97b4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3a1d482-b78b-4976-9806-b809a21a88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2fb2f-f452-410c-bbdd-66dfb33966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11c46b6-300b-4644-b2bd-c9f3bf07e0ce}" ma:internalName="TaxCatchAll" ma:showField="CatchAllData" ma:web="ca02fb2f-f452-410c-bbdd-66dfb33966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2A7F58-471A-4131-A846-7467FB3ECB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6AAC62-6BC0-4081-BBE4-EC8CC772E1DE}">
  <ds:schemaRefs>
    <ds:schemaRef ds:uri="http://schemas.microsoft.com/office/2006/metadata/properties"/>
    <ds:schemaRef ds:uri="http://schemas.microsoft.com/office/infopath/2007/PartnerControls"/>
    <ds:schemaRef ds:uri="de7bffbd-2467-4fe9-b349-28321a97b45c"/>
    <ds:schemaRef ds:uri="ca02fb2f-f452-410c-bbdd-66dfb339663f"/>
  </ds:schemaRefs>
</ds:datastoreItem>
</file>

<file path=customXml/itemProps3.xml><?xml version="1.0" encoding="utf-8"?>
<ds:datastoreItem xmlns:ds="http://schemas.openxmlformats.org/officeDocument/2006/customXml" ds:itemID="{14E3490C-58AC-4EB1-A8F0-768B62E96A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7bffbd-2467-4fe9-b349-28321a97b45c"/>
    <ds:schemaRef ds:uri="ca02fb2f-f452-410c-bbdd-66dfb3396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241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Segoe UI</vt:lpstr>
      <vt:lpstr>Times New Roman</vt:lpstr>
      <vt:lpstr>Trebuchet MS</vt:lpstr>
      <vt:lpstr>Wingdings 3</vt:lpstr>
      <vt:lpstr>Facet</vt:lpstr>
      <vt:lpstr>Title</vt:lpstr>
      <vt:lpstr>Title</vt:lpstr>
      <vt:lpstr>Title</vt:lpstr>
      <vt:lpstr>Title</vt:lpstr>
      <vt:lpstr>Title</vt:lpstr>
      <vt:lpstr>Title</vt:lpstr>
      <vt:lpstr>Title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Michelle Donohue</cp:lastModifiedBy>
  <cp:revision>18</cp:revision>
  <dcterms:created xsi:type="dcterms:W3CDTF">2024-01-22T16:05:05Z</dcterms:created>
  <dcterms:modified xsi:type="dcterms:W3CDTF">2025-05-19T17:13:18Z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  <property fmtid="{D5CDD505-2E9C-101B-9397-08002B2CF9AE}" pid="4" name="ContentTypeId">
    <vt:lpwstr>0x010100A1DDAE6508084446881BDCBB40DBC479</vt:lpwstr>
  </property>
</Properties>
</file>