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07" autoAdjust="0"/>
    <p:restoredTop sz="94660"/>
  </p:normalViewPr>
  <p:slideViewPr>
    <p:cSldViewPr snapToGrid="0">
      <p:cViewPr varScale="1">
        <p:scale>
          <a:sx n="86" d="100"/>
          <a:sy n="86" d="100"/>
        </p:scale>
        <p:origin x="14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9/12/21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9/12/21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05DA4-FCC9-46B5-BD1C-7920CE3777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FIRST SLIDE SHOULD BE YOUR TITLE SLIDE IF YOU CHOOSE TO HAVE ONE (OPTIONAL)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4C9AF1-F094-4A8F-B7AA-6FCEA0342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4282" y="4082140"/>
            <a:ext cx="10583055" cy="1655762"/>
          </a:xfrm>
        </p:spPr>
        <p:txBody>
          <a:bodyPr/>
          <a:lstStyle/>
          <a:p>
            <a:r>
              <a:rPr lang="en-US" sz="4300" dirty="0">
                <a:solidFill>
                  <a:prstClr val="white"/>
                </a:solidFill>
                <a:ea typeface="+mj-ea"/>
                <a:cs typeface="+mj-cs"/>
              </a:rPr>
              <a:t>(NAME, CLASS, ASSIGNMENT name, DATE)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41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A086-4054-42AB-A8EB-94C5E63AB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 SHOULD HAVE AN IMAGE THAT REPRESENTS YOUR THEORY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B0CC-3924-4278-BA84-3C769DB8C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INSERT A PICTURE HERE.  IT SHOULD REPRESENT THEORY #3</a:t>
            </a:r>
          </a:p>
          <a:p>
            <a:r>
              <a:rPr lang="en-US" dirty="0"/>
              <a:t>STAY AWAY FROM AN IMAGE OF WORDS (LIKE A CHART) EXPLAINING THE THEORY—IT SHOULD BE JUST PICTURE/IMAGE.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43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9308-4EE5-461B-9250-F1FC271BC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84716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THIS SLIDE SHOULD EXPLAIN WHY YOU BELIEVE THE PREVIOUS PICTURE REPRESENTS THEORY #3</a:t>
            </a:r>
          </a:p>
          <a:p>
            <a:pPr marL="0" indent="0">
              <a:buNone/>
            </a:pPr>
            <a:r>
              <a:rPr lang="en-US" sz="4000" dirty="0"/>
              <a:t>USE YOUR OWN WORDS.  </a:t>
            </a:r>
          </a:p>
        </p:txBody>
      </p:sp>
    </p:spTree>
    <p:extLst>
      <p:ext uri="{BB962C8B-B14F-4D97-AF65-F5344CB8AC3E}">
        <p14:creationId xmlns:p14="http://schemas.microsoft.com/office/powerpoint/2010/main" val="283700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A5E2-3F26-432D-839F-FDD767AF5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1396" y="618518"/>
            <a:ext cx="10457411" cy="147857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CONCLUSION SLIDE </a:t>
            </a:r>
            <a:br>
              <a:rPr lang="en-US" dirty="0"/>
            </a:br>
            <a:r>
              <a:rPr lang="en-US" sz="3100" dirty="0"/>
              <a:t>(similar to conclusion paragraph in an academic paper)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9308-4EE5-461B-9250-F1FC271BC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THIS SLIDE SHOULD TELL ME WHY CRIMINOLOGICAL THEORIES ARE NECESSARY TO UNDERSTAND and HOW UNDERSTANDING THEORIES CAN HELP TO LOWER CRIME RATES &amp; PREVENT CRIME IN CITIES ACROSS THE COUNTRIES.  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b="1" i="1" dirty="0"/>
              <a:t>DO NOT JUST SUMMARIZE EACH THEORY AGAIN HERE.</a:t>
            </a:r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28842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BA5E2-3F26-432D-839F-FDD767AF5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/>
              <a:t>REFERENCES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9308-4EE5-461B-9250-F1FC271BC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206" y="1886989"/>
            <a:ext cx="10324205" cy="390421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*YOU SHOULD HAVE NO LESS THAN  </a:t>
            </a:r>
            <a:r>
              <a:rPr lang="en-US" b="1" u="sng" dirty="0"/>
              <a:t>FOUR</a:t>
            </a:r>
            <a:r>
              <a:rPr lang="en-US" dirty="0"/>
              <a:t> SCHOLARLY REFERENCES.  </a:t>
            </a:r>
          </a:p>
          <a:p>
            <a:pPr marL="0" indent="0">
              <a:buNone/>
            </a:pPr>
            <a:r>
              <a:rPr lang="en-US" dirty="0"/>
              <a:t>*TRY TO MAKE THEM IN APA FORMAT.  </a:t>
            </a:r>
            <a:r>
              <a:rPr lang="en-US" i="1" dirty="0"/>
              <a:t>USE YOUR AIU LIBRARY APA QUICK REFERENCE GUIDE</a:t>
            </a:r>
          </a:p>
          <a:p>
            <a:pPr marL="0" indent="0">
              <a:buNone/>
            </a:pPr>
            <a:r>
              <a:rPr lang="en-US" dirty="0"/>
              <a:t>*WHERE DID YOU GET THE INFO ON YOUR THEORIES FROM? IF YOU USE ANY COURSE MATERIALS, LIST THEM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b="1" dirty="0"/>
              <a:t>STAY AWAY </a:t>
            </a:r>
            <a:r>
              <a:rPr lang="en-US" b="1"/>
              <a:t>FROM THOSE SOURCES </a:t>
            </a:r>
            <a:r>
              <a:rPr lang="en-US" b="1" dirty="0"/>
              <a:t>ON THE UNACCEPTABLE WEBSITES LIST.</a:t>
            </a:r>
          </a:p>
        </p:txBody>
      </p:sp>
    </p:spTree>
    <p:extLst>
      <p:ext uri="{BB962C8B-B14F-4D97-AF65-F5344CB8AC3E}">
        <p14:creationId xmlns:p14="http://schemas.microsoft.com/office/powerpoint/2010/main" val="1448351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D3FC63-32F6-4847-AA3B-B1B8B25A7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INTRODUCTION</a:t>
            </a:r>
            <a:r>
              <a:rPr lang="en-US" dirty="0"/>
              <a:t> SLIDE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ACD2F-6FD9-48C1-8C11-00CFE9563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JUST LIST YOUR THREE CHOSEN THEORIES HERE;</a:t>
            </a:r>
          </a:p>
          <a:p>
            <a:r>
              <a:rPr lang="en-US" dirty="0"/>
              <a:t>TELL ME WHAT CRIMINOLOGICAL THEORIES ARE, IN GENERAL</a:t>
            </a:r>
          </a:p>
          <a:p>
            <a:r>
              <a:rPr lang="en-US" dirty="0"/>
              <a:t>WHY IS UNDERSTANDING THEORIES IMPORTANT?</a:t>
            </a:r>
          </a:p>
          <a:p>
            <a:r>
              <a:rPr lang="en-US" dirty="0"/>
              <a:t>WHAT KIND OF ROLE DO THEY PLAY IN THE CRIMINAL JUSTICE SYSTEM?</a:t>
            </a:r>
          </a:p>
          <a:p>
            <a:r>
              <a:rPr lang="en-US" dirty="0"/>
              <a:t>USE YOUR OWN WORDS.</a:t>
            </a:r>
          </a:p>
        </p:txBody>
      </p:sp>
    </p:spTree>
    <p:extLst>
      <p:ext uri="{BB962C8B-B14F-4D97-AF65-F5344CB8AC3E}">
        <p14:creationId xmlns:p14="http://schemas.microsoft.com/office/powerpoint/2010/main" val="46058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0DFD3-B08E-4924-869A-D22BCE6B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SHOULD HAVE YOUR </a:t>
            </a:r>
            <a:r>
              <a:rPr lang="en-US" b="1" u="sng" dirty="0"/>
              <a:t>CHOSEN THEORY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1960-1403-4577-92A9-3F931903A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SUMMARY OF THIS THEORY--- </a:t>
            </a:r>
            <a:r>
              <a:rPr lang="en-US" b="1" u="sng" dirty="0"/>
              <a:t>IN YOUR OWN WORDS</a:t>
            </a:r>
            <a:r>
              <a:rPr lang="en-US" dirty="0"/>
              <a:t>.. </a:t>
            </a:r>
          </a:p>
          <a:p>
            <a:r>
              <a:rPr lang="en-US" dirty="0"/>
              <a:t>DO NOT COPY AND PASTE.</a:t>
            </a:r>
          </a:p>
          <a:p>
            <a:r>
              <a:rPr lang="en-US" dirty="0"/>
              <a:t>TELL ME WHAT THE THEORY MEANS…A DEFINITION…WHO STARTED IT? WHEN AND WHY?  PROVIDE A SUMMARY OF YOUR CHOSEN THEORY.</a:t>
            </a:r>
          </a:p>
        </p:txBody>
      </p:sp>
    </p:spTree>
    <p:extLst>
      <p:ext uri="{BB962C8B-B14F-4D97-AF65-F5344CB8AC3E}">
        <p14:creationId xmlns:p14="http://schemas.microsoft.com/office/powerpoint/2010/main" val="2746062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A086-4054-42AB-A8EB-94C5E63AB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 SHOULD HAVE AN IMAGE THAT REPRESENTS YOUR THEORY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B0CC-3924-4278-BA84-3C769DB8C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INSERT A </a:t>
            </a:r>
            <a:r>
              <a:rPr lang="en-US" b="1" u="sng" dirty="0"/>
              <a:t>PICTURE</a:t>
            </a:r>
            <a:r>
              <a:rPr lang="en-US" dirty="0"/>
              <a:t> HERE.  IT SHOULD REPRESENT THEORY #1</a:t>
            </a:r>
          </a:p>
          <a:p>
            <a:r>
              <a:rPr lang="en-US" dirty="0"/>
              <a:t>STAY AWAY FROM AN IMAGE OF WORDS (LIKE A CHART) DEFINING THE THEORY—IT SHOULD BE JUST PICTURE/IMAGE.</a:t>
            </a:r>
          </a:p>
        </p:txBody>
      </p:sp>
    </p:spTree>
    <p:extLst>
      <p:ext uri="{BB962C8B-B14F-4D97-AF65-F5344CB8AC3E}">
        <p14:creationId xmlns:p14="http://schemas.microsoft.com/office/powerpoint/2010/main" val="1296571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9308-4EE5-461B-9250-F1FC271BC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THIS SLIDE SHOULD EXPLAIN WHY YOU BELIEVE THE PREVIOUS PICTURE REPRESENTS THEORY #1</a:t>
            </a:r>
          </a:p>
          <a:p>
            <a:pPr marL="0" indent="0">
              <a:buNone/>
            </a:pPr>
            <a:r>
              <a:rPr lang="en-US" sz="4000" dirty="0"/>
              <a:t>USE YOUR OWN WORDS.  </a:t>
            </a:r>
          </a:p>
        </p:txBody>
      </p:sp>
    </p:spTree>
    <p:extLst>
      <p:ext uri="{BB962C8B-B14F-4D97-AF65-F5344CB8AC3E}">
        <p14:creationId xmlns:p14="http://schemas.microsoft.com/office/powerpoint/2010/main" val="79367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0DFD3-B08E-4924-869A-D22BCE6B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SHOULD HAVE YOUR </a:t>
            </a:r>
            <a:r>
              <a:rPr lang="en-US" b="1" dirty="0"/>
              <a:t>CHOSEN THEORY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1960-1403-4577-92A9-3F931903A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SUMMARY OF THIS THEORY--- IN YOUR OWN WORDS.. </a:t>
            </a:r>
          </a:p>
          <a:p>
            <a:r>
              <a:rPr lang="en-US" dirty="0"/>
              <a:t>DO NOT COPY AND PASTE.</a:t>
            </a:r>
          </a:p>
          <a:p>
            <a:r>
              <a:rPr lang="en-US" dirty="0"/>
              <a:t>TELL ME WHAT THE THEORY MEANS…A DEFINITION…WHO STARTED IT? WHEN AND WHY?  SUMMARIZE YOUR THEORY #2. WHAT ARE THE ELEMENTS OF IT?</a:t>
            </a:r>
          </a:p>
        </p:txBody>
      </p:sp>
    </p:spTree>
    <p:extLst>
      <p:ext uri="{BB962C8B-B14F-4D97-AF65-F5344CB8AC3E}">
        <p14:creationId xmlns:p14="http://schemas.microsoft.com/office/powerpoint/2010/main" val="34948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5A086-4054-42AB-A8EB-94C5E63AB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 SHOULD HAVE AN IMAGE THAT REPRESENTS YOUR THEORY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8B0CC-3924-4278-BA84-3C769DB8C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INSERT A </a:t>
            </a:r>
            <a:r>
              <a:rPr lang="en-US" b="1" dirty="0"/>
              <a:t>PICTURE</a:t>
            </a:r>
            <a:r>
              <a:rPr lang="en-US" dirty="0"/>
              <a:t> HERE.  IT SHOULD REPRESENT THEORY #2</a:t>
            </a:r>
          </a:p>
          <a:p>
            <a:r>
              <a:rPr lang="en-US" dirty="0"/>
              <a:t>STAY AWAY FROM AN IMAGE OF WORDS (LIKE A CHART, GRAPH, ETC.) EXPLAINING THE THEORY—IT SHOULD BE JUST PICTURE/IMAGE.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174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9308-4EE5-461B-9250-F1FC271BC7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468091"/>
            <a:ext cx="9905999" cy="3541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THIS SLIDE SHOULD EXPLAIN WHY YOU BELIEVE THE PREVIOUS PICTURE REPRESENTS THEORY #2</a:t>
            </a:r>
          </a:p>
          <a:p>
            <a:pPr marL="0" indent="0">
              <a:buNone/>
            </a:pPr>
            <a:r>
              <a:rPr lang="en-US" sz="4000" dirty="0"/>
              <a:t>USE YOUR OWN WORDS.  </a:t>
            </a:r>
          </a:p>
        </p:txBody>
      </p:sp>
    </p:spTree>
    <p:extLst>
      <p:ext uri="{BB962C8B-B14F-4D97-AF65-F5344CB8AC3E}">
        <p14:creationId xmlns:p14="http://schemas.microsoft.com/office/powerpoint/2010/main" val="1993988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0DFD3-B08E-4924-869A-D22BCE6B9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SHOULD HAVE YOUR </a:t>
            </a:r>
            <a:r>
              <a:rPr lang="en-US" b="1" dirty="0"/>
              <a:t>CHOSEN THEORY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91960-1403-4577-92A9-3F931903A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A SUMMARY OF THIS THEORY--- </a:t>
            </a:r>
            <a:r>
              <a:rPr lang="en-US" b="1" dirty="0"/>
              <a:t>IN YOUR OWN WORDS.. </a:t>
            </a:r>
          </a:p>
          <a:p>
            <a:endParaRPr lang="en-US" dirty="0"/>
          </a:p>
          <a:p>
            <a:r>
              <a:rPr lang="en-US" dirty="0"/>
              <a:t>DO NOT COPY AND PASTE.</a:t>
            </a:r>
          </a:p>
          <a:p>
            <a:r>
              <a:rPr lang="en-US" dirty="0"/>
              <a:t>TELL ME WHAT THE THEORY MEANS…A DEFINITION…WHO STARTED IT? WHEN AND WHY?  WHAT DOES THE THEORY MEAN?</a:t>
            </a:r>
          </a:p>
        </p:txBody>
      </p:sp>
    </p:spTree>
    <p:extLst>
      <p:ext uri="{BB962C8B-B14F-4D97-AF65-F5344CB8AC3E}">
        <p14:creationId xmlns:p14="http://schemas.microsoft.com/office/powerpoint/2010/main" val="38600832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21</TotalTime>
  <Words>547</Words>
  <Application>Microsoft Macintosh PowerPoint</Application>
  <PresentationFormat>Widescreen</PresentationFormat>
  <Paragraphs>51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Tw Cen MT</vt:lpstr>
      <vt:lpstr>Circuit</vt:lpstr>
      <vt:lpstr>THIS FIRST SLIDE SHOULD BE YOUR TITLE SLIDE IF YOU CHOOSE TO HAVE ONE (OPTIONAL)</vt:lpstr>
      <vt:lpstr>INTRODUCTION SLIDE HERE</vt:lpstr>
      <vt:lpstr>THIS SHOULD HAVE YOUR CHOSEN THEORY #1</vt:lpstr>
      <vt:lpstr>THIS  SHOULD HAVE AN IMAGE THAT REPRESENTS YOUR THEORY #1</vt:lpstr>
      <vt:lpstr>PowerPoint Presentation</vt:lpstr>
      <vt:lpstr>THIS SHOULD HAVE YOUR CHOSEN THEORY #2</vt:lpstr>
      <vt:lpstr>THIS  SHOULD HAVE AN IMAGE THAT REPRESENTS YOUR THEORY #2</vt:lpstr>
      <vt:lpstr>PowerPoint Presentation</vt:lpstr>
      <vt:lpstr>THIS SHOULD HAVE YOUR CHOSEN THEORY #3</vt:lpstr>
      <vt:lpstr>THIS  SHOULD HAVE AN IMAGE THAT REPRESENTS YOUR THEORY #3</vt:lpstr>
      <vt:lpstr>PowerPoint Presentation</vt:lpstr>
      <vt:lpstr>CONCLUSION SLIDE  (similar to conclusion paragraph in an academic paper)</vt:lpstr>
      <vt:lpstr>REFERENCES 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FIRST SLIDE SHOULD BE YOUR TITLE SLIDE IF YOU CHOOSE TO HAVE ONE</dc:title>
  <dc:creator>Tina F</dc:creator>
  <cp:lastModifiedBy>Tina F</cp:lastModifiedBy>
  <cp:revision>6</cp:revision>
  <dcterms:created xsi:type="dcterms:W3CDTF">2019-07-26T23:34:20Z</dcterms:created>
  <dcterms:modified xsi:type="dcterms:W3CDTF">2021-09-12T17:34:25Z</dcterms:modified>
</cp:coreProperties>
</file>